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5"/>
  </p:notesMasterIdLst>
  <p:sldIdLst>
    <p:sldId id="280" r:id="rId2"/>
    <p:sldId id="279" r:id="rId3"/>
    <p:sldId id="273" r:id="rId4"/>
    <p:sldId id="278" r:id="rId5"/>
    <p:sldId id="258" r:id="rId6"/>
    <p:sldId id="263" r:id="rId7"/>
    <p:sldId id="266" r:id="rId8"/>
    <p:sldId id="276" r:id="rId9"/>
    <p:sldId id="260" r:id="rId10"/>
    <p:sldId id="277" r:id="rId11"/>
    <p:sldId id="264" r:id="rId12"/>
    <p:sldId id="270" r:id="rId13"/>
    <p:sldId id="271" r:id="rId14"/>
  </p:sldIdLst>
  <p:sldSz cx="9144000" cy="6858000" type="screen4x3"/>
  <p:notesSz cx="2987675" cy="48164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295400" cy="241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1692275" y="0"/>
            <a:ext cx="1295400" cy="241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17D0F-4EBE-411E-9B9A-EC93F99D53A4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0513" y="361950"/>
            <a:ext cx="2406650" cy="1804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298450" y="2287588"/>
            <a:ext cx="2390775" cy="21669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575175"/>
            <a:ext cx="1295400" cy="239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1692275" y="4575175"/>
            <a:ext cx="1295400" cy="239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ADB8C8-BA39-42FD-B3FB-D4206947D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DB8C8-BA39-42FD-B3FB-D4206947D88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DB8C8-BA39-42FD-B3FB-D4206947D88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>
    <p:pull dir="lu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ownloads\Russkie_Narodnye_Pesni_-_Svetit_mesyac_(iPlayer.fm)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ownloads\&#1088;&#1091;&#1089;&#1089;&#1082;&#1080;&#1077;-&#1085;&#1072;&#1088;&#1086;&#1076;&#1085;&#1099;&#1077;-&#1087;&#1077;&#1089;&#1085;&#1080;-&#1076;&#1083;&#1103;-&#1076;&#1077;&#1090;&#1077;&#1081;-&#1082;&#1072;&#1083;&#1080;&#1085;&#1082;&#1072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ownloads\Narodnaya_-_Vo_pole_bereza_stoyala_muzofon.tv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ownloads\&#1088;&#1091;&#1089;&#1089;&#1082;&#1080;&#1077;-&#1085;&#1072;&#1088;&#1086;&#1076;&#1085;&#1099;&#1077;-&#1087;&#1077;&#1089;&#1085;&#1080;-&#1074;&#1086;-&#1082;&#1091;&#1079;&#1085;&#1080;&#1094;&#1077;.mp3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ownloads\Vo_sadu_li_v_ogorode_-_Vo_sadu_li_v_ogorode_(iPlayer.fm)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file:///C:\Users\Admin\Downloads\&#1044;&#1077;&#1090;&#1089;&#1082;&#1080;&#1077;%20&#1087;&#1077;&#1089;&#1085;&#1080;%20&#1085;&#1072;%20&#1052;&#1072;&#1089;&#1083;&#1077;&#1085;&#1080;&#1094;&#1091;%20-%20&#1052;&#1099;%20&#1076;&#1072;&#1074;&#1085;&#1086;%20&#1073;&#1083;&#1080;&#1085;&#1086;&#1074;%20&#1085;&#1077;%20&#1077;&#1083;&#1080;.mp3" TargetMode="External"/><Relationship Id="rId7" Type="http://schemas.openxmlformats.org/officeDocument/2006/relationships/image" Target="../media/image8.png"/><Relationship Id="rId2" Type="http://schemas.openxmlformats.org/officeDocument/2006/relationships/audio" Target="file:///C:\Users\Admin\Downloads\Russkaya-narodnaya-plyasovaya-Kamarinskaya(muzofon.com).mp3" TargetMode="External"/><Relationship Id="rId1" Type="http://schemas.openxmlformats.org/officeDocument/2006/relationships/audio" Target="file:///C:\Users\Admin\Downloads\aleksandr_serov_-_osennyaya_svadba_(zaycev.net)%20(1).mp3" TargetMode="External"/><Relationship Id="rId6" Type="http://schemas.openxmlformats.org/officeDocument/2006/relationships/image" Target="../media/image7.jpeg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152127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  ГБОУ СОШ пос.Кировский  детский сад «Колобок» муниципального района Красноармейский  Самарской области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492896"/>
            <a:ext cx="7772400" cy="2318415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: «В гости к русской песне» 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Автор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: Музыкальный руководитель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категории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Будорина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Светлана</a:t>
            </a: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                    Александровна         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 Адрес: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Самарская область Красноармейский район          </a:t>
            </a: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пос.Кировскмий,ул.Молодежная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3А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           Телефон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: 8(84675) 36117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Точное время возникновения песни неизвестно, она формировалась как часть русского народного фольклора. 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Автором иногда указывается основоположник российской балалаечной музыки В. В. Андреев.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 В разное время песня была исполнена такими известными русскими фольклорными артистами,    как Лидия Русланова, Надежда Бабкина, Жанна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Бичевскаяи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др.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«Светит месяц»</a:t>
            </a:r>
            <a:endParaRPr lang="ru-RU" dirty="0"/>
          </a:p>
        </p:txBody>
      </p:sp>
    </p:spTree>
  </p:cSld>
  <p:clrMapOvr>
    <a:masterClrMapping/>
  </p:clrMapOvr>
  <p:transition>
    <p:pull dir="lu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333v.ru/uploads/c5/c5ae95eaf36ce5a26cc0d06238b5a4c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Russkie_Narodnye_Pesni_-_Svetit_mesyac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lu"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4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Иван Петрович Ларионов — русский композитор, литератор, фольклорист, музыковед, хоровой дирижёр. В 1860 году им была написана песня «Калинка», которую многие считают русской народной.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Песня была впервые исполнена на любительской сцене в Саратове в спектакле, музыку к которому он написал.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вскоре Ларионов, по просьбе известного в то время певца и создателя хора народной песни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Агренева-Славянского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с которым он был в приятельских отношениях, отдал эту песню в его репертуар.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хора Славянского и началась популярность «Калинки».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Мировую известность произведение получило в обработке композитора и дирижёра, народного артиста СССР профессора Александра Васильевича Александрова (1883—1946), благодаря многократному блистательному исполнению песни за рубежом созданным Александровым Краснознамённым ансамблем песни и пляски.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«Калинка»</a:t>
            </a:r>
            <a:endParaRPr lang="ru-RU" dirty="0"/>
          </a:p>
        </p:txBody>
      </p:sp>
    </p:spTree>
  </p:cSld>
  <p:clrMapOvr>
    <a:masterClrMapping/>
  </p:clrMapOvr>
  <p:transition>
    <p:wipe dir="u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_92ba96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усские-народные-песни-для-детей-калин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lu"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7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В русской культуре было принято сопровождать действия песнями. В XVIII веке девушек часто  выдавали замуж насильно, без их согласия. Родители преследовали выгоду, устроив свадьбу дочери с богатым пожилым мужчиной. Ибрагимов затронул в своей песне «Во поле берёза стояла» именно эту тему.</a:t>
            </a:r>
          </a:p>
          <a:p>
            <a:pPr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В тексте песни рассказывается история молодой девушки, которая вышла замуж по нужде за строго мужчину. Она хочет пойти в поле «белую берёзу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заломати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» и срезать «три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пруточка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», что бы сделать «три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гудочка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», а кроме них ещё и балалайку. Цель всех действий – «Встань ты, мой старый, проснись». То есть девушка будит мужа и помогает ему привести себя в порядок.</a:t>
            </a:r>
          </a:p>
          <a:p>
            <a:pPr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Строчки спящего с похмелья-перепою старого мужа, которые являются ещё одной вариацией-куплетом песни, задевают собой ещё одну нередкую проблему семей – пьянство.</a:t>
            </a:r>
          </a:p>
          <a:p>
            <a:pPr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Выражение «белую берёзку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заломати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» пошло от старинного русского обряда, в процессе которого заламывали дерево и сплетали ветки с травой: девушки, перед праздником православной Троицы (обычно в четверг недели накануне праздника) шли в лес. Выбрав молодое деревце – берёзу, надламывали её верхушку и надевали на дерево венок.</a:t>
            </a:r>
          </a:p>
          <a:p>
            <a:pPr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Потом девицы заводили хороводы и пели весёлые песни. Затем делалась из веток и травы кукушка, и чучело птицы навешивалось на берёзку. После девушки «кумились». Как? Очень просто: они всего лишь целовались через венок и обменивались крестами. По завершении обряда девушки становились друг для друга ближайшими родственницами, и обида или ссора между ними являлась страшным грехом.</a:t>
            </a:r>
          </a:p>
          <a:p>
            <a:pPr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Возможно, история песни связана и с другим обрядом, когда берёзу заламывали с песнями, а затем топили в реке или раскидывали её куски по полю. Считалось, что таким образом вся энергия молодого дерева отдаётся земле для плодородия.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«Во поле береза стояла»</a:t>
            </a:r>
            <a:endParaRPr lang="ru-RU" dirty="0"/>
          </a:p>
        </p:txBody>
      </p:sp>
    </p:spTree>
  </p:cSld>
  <p:clrMapOvr>
    <a:masterClrMapping/>
  </p:clrMapOvr>
  <p:transition>
    <p:pull dir="lu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wnloads\iaKRDTm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Narodnaya_-_Vo_pole_bereza_stoyala_muzofon.tv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lu"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1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«Во кузнице»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(другое название — «Во кузнице молодые кузницы») — популярная русская народная песня. </a:t>
            </a:r>
            <a:r>
              <a:rPr lang="en-US" sz="1400" baseline="30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Песня считается народной по происхождению. Некоторые исследователи отмечают её связь со свадебным обрядом. В числе других песен («Ненаглядна завила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кудерышко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», «Ты берёза, ты наша кудрява» и др.) она могла исполняться в день свадьбы. В то же время, согласно ряду источников, песня не относится к «собственно свадебным»</a:t>
            </a:r>
            <a:r>
              <a:rPr lang="ru-RU" sz="1400" baseline="30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другим данным, будучи изначально таковой, со временем «Во кузнице» утратила своё обрядовое значение.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Песня была широко распространена не только в дореволюционной России но и в различных регионах страны в советскую и постсоветскую эпохи.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Отдельные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источники относят произведение к числу плясовых, кроме того, шуточных песен. При этом, различные исследователи называют её хороводной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/>
              <a:t>             «Во кузнице»</a:t>
            </a:r>
            <a:endParaRPr lang="ru-RU" dirty="0"/>
          </a:p>
        </p:txBody>
      </p:sp>
    </p:spTree>
  </p:cSld>
  <p:clrMapOvr>
    <a:masterClrMapping/>
  </p:clrMapOvr>
  <p:transition>
    <p:pull dir="lu"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ownloads\img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усские-народные-песни-во-кузниц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79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Песня получила название по первой строчке.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Авторы и время создания песни теряются в веках в прямом смысле этого слова.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В первой половине XIX века музыкальную обработку песни — уже тогда давно и хорошо известной — сделал Александр Львович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Гурилев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О своем весьма «пожилом» возрасте песня говорит сама за себя — простые, до примитивности, и мотив, и стихи.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Сейчас песня воспринимается как детская. На самом деле ничего детского в песне нет, это песня — про любовь.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«Во саду ли в огороде»</a:t>
            </a:r>
            <a:endParaRPr lang="ru-RU" dirty="0"/>
          </a:p>
        </p:txBody>
      </p:sp>
    </p:spTree>
  </p:cSld>
  <p:clrMapOvr>
    <a:masterClrMapping/>
  </p:clrMapOvr>
  <p:transition>
    <p:pull dir="lu"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686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Vo_sadu_li_v_ogorode_-_Vo_sadu_li_v_ogorode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lu"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15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Масленица, как и любой другой русский народный праздник, имеет не только свои обряды и традиции, но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свои.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Масленичные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песни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пели во время масленичной недели. Большинство из них отражало основной смысл праздника: прощание с зимой, ожидание весны, рождения нового мира. Масленичные песни были очень разнообразны. Среди них были песни обрядовые, звучавшие при встрече и похоронах Масленицы, песни, исполнявшиеся молодоженами во время обхода дворов, песни масленичных увеселений, которые исполнялись во время гуляний,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гостеваний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а также различные выкрики, припевки,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частушки.и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песни. Песня, исполнявшаяся приходившими в дом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гостями.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«Блины»</a:t>
            </a:r>
            <a:endParaRPr lang="ru-RU" dirty="0"/>
          </a:p>
        </p:txBody>
      </p:sp>
    </p:spTree>
  </p:cSld>
  <p:clrMapOvr>
    <a:masterClrMapping/>
  </p:clrMapOvr>
  <p:transition>
    <p:pull dir="lu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Pictures\maslenitca+9841274272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04800" y="-257175"/>
            <a:ext cx="9753600" cy="7372350"/>
          </a:xfrm>
          <a:prstGeom prst="rect">
            <a:avLst/>
          </a:prstGeom>
          <a:noFill/>
        </p:spPr>
      </p:pic>
      <p:pic>
        <p:nvPicPr>
          <p:cNvPr id="3" name="aleksandr_serov_-_osennyaya_svadba_(zaycev.net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Russkaya-narodnaya-plyasovaya-Kamarinskaya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Детские песни на Масленицу - Мы давно блинов не ели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lu"/>
    <p:sndAc>
      <p:stSnd>
        <p:snd r:embed="rId5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3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697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392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237</TotalTime>
  <Words>503</Words>
  <Application>Microsoft Office PowerPoint</Application>
  <PresentationFormat>Экран (4:3)</PresentationFormat>
  <Paragraphs>34</Paragraphs>
  <Slides>13</Slides>
  <Notes>2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СП  ГБОУ СОШ пос.Кировский  детский сад «Колобок» муниципального района Красноармейский  Самарской области</vt:lpstr>
      <vt:lpstr>     «Во поле береза стояла»</vt:lpstr>
      <vt:lpstr>Слайд 3</vt:lpstr>
      <vt:lpstr>             «Во кузнице»</vt:lpstr>
      <vt:lpstr>Слайд 5</vt:lpstr>
      <vt:lpstr>     «Во саду ли в огороде»</vt:lpstr>
      <vt:lpstr>Слайд 7</vt:lpstr>
      <vt:lpstr>                  «Блины»</vt:lpstr>
      <vt:lpstr>Слайд 9</vt:lpstr>
      <vt:lpstr>«Светит месяц»</vt:lpstr>
      <vt:lpstr>Слайд 11</vt:lpstr>
      <vt:lpstr>                «Калинка»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народные песни</dc:title>
  <dc:creator>Admin</dc:creator>
  <cp:lastModifiedBy>Admin</cp:lastModifiedBy>
  <cp:revision>28</cp:revision>
  <dcterms:created xsi:type="dcterms:W3CDTF">2016-01-10T16:10:14Z</dcterms:created>
  <dcterms:modified xsi:type="dcterms:W3CDTF">2017-03-13T06:07:34Z</dcterms:modified>
</cp:coreProperties>
</file>