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80" r:id="rId8"/>
    <p:sldId id="262" r:id="rId9"/>
    <p:sldId id="263" r:id="rId10"/>
    <p:sldId id="266" r:id="rId11"/>
    <p:sldId id="273" r:id="rId12"/>
    <p:sldId id="264" r:id="rId13"/>
    <p:sldId id="286" r:id="rId14"/>
    <p:sldId id="267" r:id="rId15"/>
    <p:sldId id="268" r:id="rId16"/>
    <p:sldId id="269" r:id="rId17"/>
    <p:sldId id="276" r:id="rId18"/>
    <p:sldId id="283" r:id="rId19"/>
    <p:sldId id="294" r:id="rId20"/>
    <p:sldId id="293" r:id="rId21"/>
    <p:sldId id="270" r:id="rId22"/>
    <p:sldId id="271" r:id="rId23"/>
    <p:sldId id="272" r:id="rId24"/>
    <p:sldId id="287" r:id="rId25"/>
    <p:sldId id="288" r:id="rId26"/>
    <p:sldId id="274" r:id="rId27"/>
    <p:sldId id="275" r:id="rId28"/>
    <p:sldId id="277" r:id="rId29"/>
    <p:sldId id="289" r:id="rId30"/>
    <p:sldId id="278" r:id="rId31"/>
    <p:sldId id="279" r:id="rId32"/>
    <p:sldId id="281" r:id="rId33"/>
    <p:sldId id="282" r:id="rId34"/>
    <p:sldId id="284" r:id="rId35"/>
    <p:sldId id="285" r:id="rId36"/>
    <p:sldId id="290" r:id="rId37"/>
    <p:sldId id="291" r:id="rId38"/>
    <p:sldId id="292" r:id="rId39"/>
    <p:sldId id="29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21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99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8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15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44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2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13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66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7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97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593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9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CE8E6F3-CB51-4B4F-9D5D-EE7B9D569E0A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7107730-81F2-4D0B-8499-09F4F671AA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 МАТЕМАТИКА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Олимпиадные задания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2-4 класс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80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25144"/>
            <a:ext cx="8229600" cy="128701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кошки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05664" cy="2764904"/>
          </a:xfrm>
        </p:spPr>
        <p:txBody>
          <a:bodyPr/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– под ворот видно 8 кошачьих лап. Сколько кошек во дворе?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3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25144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кружку – простоквашу, в стакан- кефир, в чашку- молоко.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3124944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стакан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кружку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чашку налили разные напитки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чай, кофе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молоко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Стакан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стои́т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правее посуды с кофе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чай-правее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напитка в стакане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чашка-правее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напитки налили в стакан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чашку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кружку?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34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229600" cy="194421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Рыжий – на 3 этаже.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– на 1 этаже.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Чёрный –на  2 этаже.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2332856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трёхэтажном доме жили три котёнка: белый, чёрный и рыжий. Рыжий живёт не на первом и не на втором этаже, а белый не на втором и не на третьем. Кто на каком этаже живёт?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46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Даша- медвежонка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 -зайчика, Вика -слоника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Играя, каждая из трех подруг: Даша, Ира и Вика - опустили в волшебный мешочек одну из своих игрушек: медвежонка, зайчика и слоника. Известно, что Даша не прятала зайчика. Вика не прятала зайчика и медвежонка. Кто какую игрушку спрятал? </a:t>
            </a:r>
          </a:p>
        </p:txBody>
      </p:sp>
    </p:spTree>
    <p:extLst>
      <p:ext uri="{BB962C8B-B14F-4D97-AF65-F5344CB8AC3E}">
        <p14:creationId xmlns:p14="http://schemas.microsoft.com/office/powerpoint/2010/main" val="407038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21088"/>
            <a:ext cx="8229600" cy="252028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Горело 7 свечей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 | | | | | |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погасли, остальные продолжили гореть и растаяли.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_ _ _ _ | | |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осталось 3 свечи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Горело 7 свечей. Три погасло. Сколько свечей осталось? </a:t>
            </a:r>
          </a:p>
        </p:txBody>
      </p:sp>
    </p:spTree>
    <p:extLst>
      <p:ext uri="{BB962C8B-B14F-4D97-AF65-F5344CB8AC3E}">
        <p14:creationId xmlns:p14="http://schemas.microsoft.com/office/powerpoint/2010/main" val="142288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861048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9 дней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Боря гостил в деревне неделю и 2 дня. Сколько всего дней гостил Боря в деревне?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22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12-3+45=54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123+45=168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2332856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Поставьте между цифрами знаки «+» или «-», так , чтобы в результате получились равенства.</a:t>
            </a:r>
          </a:p>
          <a:p>
            <a:pPr marL="742950" indent="-742950">
              <a:buAutoNum type="arabicPlain"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  3  4   5=54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   2   3   4   5=168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3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(5*5+5):5=6   (5+5):5+5=7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(5:5+5)*5=30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07062"/>
            <a:ext cx="8229600" cy="1730658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5  5 5=6       5 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5  5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5=7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5  5  5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5=30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все известные тебе арифметические действия и скобки, составь равенства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17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(5*5-5):5=4   5+(5-5):5=5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5*5+5*5=50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07062"/>
            <a:ext cx="8229600" cy="1730658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5  5 5=4      5 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5  5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5=5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5  5  5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5=50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все известные тебе арифметические действия и скобки, составь равенства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1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12-3+4+5=18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1972816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знаки арифметических действий так, чтобы получилось верное равенство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2  3  4  5 =18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3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Одинаковые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31969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ряду 8 камешков на расстоянии 2 см один от другого. В другом ряду 15 камешков на расстоянии 1 см один от другого. Какой ряд длиннее?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24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941168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19+25+6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чисел 21, 19. 30, 25, 6, 27 выбери такие три числа, сумма которых будет равна 50, и напишите равенство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____+_____+_____=50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06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05064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пальцев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руках 10 пальцев. Сколько пальцев на 10 руках?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87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37112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девочки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девочки шли в парк, им повстречались ещё пять подруг. Сколько всего девочек шли в парк?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89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221088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одной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1972816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дереве сидели три птички. К ним прилетели ещё две птички. Кот подкрался и схватил одну птичку. Сколько птичек осталось на ветке?</a:t>
            </a:r>
          </a:p>
        </p:txBody>
      </p:sp>
    </p:spTree>
    <p:extLst>
      <p:ext uri="{BB962C8B-B14F-4D97-AF65-F5344CB8AC3E}">
        <p14:creationId xmlns:p14="http://schemas.microsoft.com/office/powerpoint/2010/main" val="184670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Груз одинаковый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ослик вез 10 кг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сахару,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другой ослик 10 кг поп корна.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груз был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тяжелее?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1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77072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2 4 6 8 10 12 14 16 18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18:3=6+2 = 8 лет.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отсчитать подряд 9 чисел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начиная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2,через одно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последнее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разделить на 3 и прибавить 2,то можно узнать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сколько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 Васе.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78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89040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38 метров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поставить забор, вкопали в ряд 20 столбов через 2 метра. Какой длины получился забор?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29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97152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курицы и 2 поросёнка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дворе находятся куры и поросята. Всего 5 голов и 14 ног. Сколько во дворе кур и сколько поросят?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81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05064"/>
            <a:ext cx="8928992" cy="22322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16:2=8. Но перед первым камешком нету 2см=&gt; 8+1=9 камешков</a:t>
            </a:r>
            <a:r>
              <a:rPr lang="ru-RU" sz="3200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Ваня разложил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камешки на расстоянии 2 см один от другого. сколько камешков он разложил на отрезке длиной 16 см?</a:t>
            </a:r>
          </a:p>
        </p:txBody>
      </p:sp>
    </p:spTree>
    <p:extLst>
      <p:ext uri="{BB962C8B-B14F-4D97-AF65-F5344CB8AC3E}">
        <p14:creationId xmlns:p14="http://schemas.microsoft.com/office/powerpoint/2010/main" val="28349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229600" cy="165618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отрезали 4 раза, значит, получилось 5 одинаковых ленточек, длина ленточки 10:5 =2метра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Ленту длиной 10 метров разрезали на одинаковые части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Сколько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девочек получили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ленточке,  если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отрезали 4 раза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длина каждой получившейся ленточки?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73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111-11=100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579296" cy="2332856"/>
          </a:xfrm>
        </p:spPr>
        <p:txBody>
          <a:bodyPr/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одним действием при помощи пяти единиц получить 100?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41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(2+3)+1 =6 частей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 разделили на несколько частей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съел 2 части,девочка-3 части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осталась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1часть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частей разделили шоколад?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85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437112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 внука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2476872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вязала внукам шарфы и варежки. Всего она связала 3 шарфа и 6 варежек. Сколько внуков у бабушки?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16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53136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минут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3"/>
            <a:ext cx="8229600" cy="2448272"/>
          </a:xfrm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Вова и Д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решили задачу за 10 минут. Сколько времени потратил на решение задачи каждый мальчик?</a:t>
            </a:r>
          </a:p>
          <a:p>
            <a:pPr marL="0" indent="0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97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05064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кг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5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гусь стоит на 1 ноге, то весит 3 кг. сколько он будет весить, если встанет на 2 ноги?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2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149080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Все числа делятся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 из чисел: 333, 555, 999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делятся на 3? </a:t>
            </a:r>
          </a:p>
        </p:txBody>
      </p:sp>
    </p:spTree>
    <p:extLst>
      <p:ext uri="{BB962C8B-B14F-4D97-AF65-F5344CB8AC3E}">
        <p14:creationId xmlns:p14="http://schemas.microsoft.com/office/powerpoint/2010/main" val="120370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653136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Верна ли запись?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5671*2*(22-11*2) &gt;10000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356992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или нет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4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437112"/>
            <a:ext cx="8229600" cy="186308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июне 30 дней 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июле 31 день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30+31+5=66 дней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11749"/>
            <a:ext cx="8229600" cy="2476872"/>
          </a:xfrm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Папа был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командировке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месяца (июнь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июль)и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ещё 5 дней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дней был папа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командировке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40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81128"/>
            <a:ext cx="8229600" cy="18002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8:2=4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4+2=6 было у сестры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8-6=2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у брата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брата и сестры вместе было 8 конфет. Когда сестра отдала брату 2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конфеты , 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конфет у них стало поровну. Сколько конфет было у брата и сестры первоначально.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31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56992"/>
            <a:ext cx="8640960" cy="278092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dirty="0"/>
              <a:t>8-4=4 груш у мальчиков после поедания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4/2=2 груш у каждого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2+1=3 у первого мальчика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2+3=5 у второго мальчика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435280" cy="1612776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двух мальчиков было 8 груш вместе. Когда Миша съел 1 грушу, а Коля 3, то у них осталось поровну груш. Сколько груш было у каждого?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77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332037"/>
            <a:ext cx="7859216" cy="45259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начальной школе. Математика. 2-4 классы/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Н.Г.Белицкая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А.О.Орг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–М.: Издательство Оникс,2011.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79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25144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лет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Сестре 4 года, а брату 6 лет. Сколько лет будет брату, когда сестре исполнится 6 лет?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346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77072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8, 16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концов у 4 </a:t>
            </a:r>
          </a:p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 палок)палок?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2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77072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распила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Бревно распили на 3 части. Сколько распилов сделали?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07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13176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23  30  38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7992888" cy="2692896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 правило, по которому составлен данный ряд чисел, и продолжи его, записав ещё 3 числа: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3,5,8,12,17,---------,---------,------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57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288032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/>
              <a:t>1+2+3+4+5+6+7=28 </a:t>
            </a:r>
            <a:r>
              <a:rPr lang="ru-RU" sz="2400" dirty="0"/>
              <a:t>литр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28:4=7 литров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/>
              <a:t>1+6=7 литр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2+5=7 </a:t>
            </a:r>
            <a:r>
              <a:rPr lang="ru-RU" sz="2400" dirty="0"/>
              <a:t>литр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4+3=7 </a:t>
            </a:r>
            <a:r>
              <a:rPr lang="ru-RU" sz="2400" dirty="0"/>
              <a:t>литр </a:t>
            </a:r>
            <a:br>
              <a:rPr lang="ru-RU" sz="2400" dirty="0"/>
            </a:br>
            <a:r>
              <a:rPr lang="ru-RU" sz="2400" dirty="0" smtClean="0"/>
              <a:t>1 + </a:t>
            </a:r>
            <a:r>
              <a:rPr lang="ru-RU" sz="2400" dirty="0"/>
              <a:t>6 </a:t>
            </a:r>
            <a:r>
              <a:rPr lang="ru-RU" sz="2400" dirty="0" smtClean="0"/>
              <a:t>=7литр.</a:t>
            </a:r>
            <a:br>
              <a:rPr lang="ru-RU" sz="2400" dirty="0" smtClean="0"/>
            </a:br>
            <a:r>
              <a:rPr lang="ru-RU" sz="2400" dirty="0" smtClean="0"/>
              <a:t>7 литров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2260848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друга поделили между собой поровну 7 пакетов фруктовых соков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емкостью1л,2л,3л,4л,5л,6л.7л,как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это сделали?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51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25144"/>
            <a:ext cx="8229600" cy="128701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ноги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05664" cy="2764904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животного 2 правые ноги,2 левые ноги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ноги сзади,2 ноги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спереди.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ног у животного?</a:t>
            </a: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0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4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Тема49</Template>
  <TotalTime>223</TotalTime>
  <Words>990</Words>
  <Application>Microsoft Office PowerPoint</Application>
  <PresentationFormat>Экран (4:3)</PresentationFormat>
  <Paragraphs>93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Тема49</vt:lpstr>
      <vt:lpstr>ЗАНИМАТЕЛЬНАЯ  МАТЕМАТИКА</vt:lpstr>
      <vt:lpstr>Одинаковые</vt:lpstr>
      <vt:lpstr>111-11=100</vt:lpstr>
      <vt:lpstr>8 лет</vt:lpstr>
      <vt:lpstr>8, 16</vt:lpstr>
      <vt:lpstr>2 распила</vt:lpstr>
      <vt:lpstr>23  30  38</vt:lpstr>
      <vt:lpstr>1+2+3+4+5+6+7=28 литр  28:4=7 литров  1+6=7 литр  2+5=7 литр  4+3=7 литр  1 + 6 =7литр. 7 литров</vt:lpstr>
      <vt:lpstr>4 ноги</vt:lpstr>
      <vt:lpstr>2  кошки</vt:lpstr>
      <vt:lpstr>В кружку – простоквашу, в стакан- кефир, в чашку- молоко.</vt:lpstr>
      <vt:lpstr>Рыжий – на 3 этаже. Белый – на 1 этаже. Чёрный –на  2 этаже. </vt:lpstr>
      <vt:lpstr>Даша- медвежонка, Ира -зайчика, Вика -слоника </vt:lpstr>
      <vt:lpstr>Горело 7 свечей | | | | | | | Три погасли, остальные продолжили гореть и растаяли. _ _ _ _ | | |  Ответ: осталось 3 свечи </vt:lpstr>
      <vt:lpstr>9 дней</vt:lpstr>
      <vt:lpstr>12-3+45=54 123+45=168</vt:lpstr>
      <vt:lpstr>(5*5+5):5=6   (5+5):5+5=7 (5:5+5)*5=30</vt:lpstr>
      <vt:lpstr>(5*5-5):5=4   5+(5-5):5=5 5*5+5*5=50</vt:lpstr>
      <vt:lpstr>12-3+4+5=18</vt:lpstr>
      <vt:lpstr>19+25+6</vt:lpstr>
      <vt:lpstr>50 пальцев</vt:lpstr>
      <vt:lpstr>Две девочки</vt:lpstr>
      <vt:lpstr>Ни одной</vt:lpstr>
      <vt:lpstr>Груз одинаковый</vt:lpstr>
      <vt:lpstr>2 4 6 8 10 12 14 16 18 18:3=6+2 = 8 лет.</vt:lpstr>
      <vt:lpstr>38 метров</vt:lpstr>
      <vt:lpstr>3 курицы и 2 поросёнка</vt:lpstr>
      <vt:lpstr>16:2=8. Но перед первым камешком нету 2см=&gt; 8+1=9 камешков.   </vt:lpstr>
      <vt:lpstr>Если отрезали 4 раза, значит, получилось 5 одинаковых ленточек, длина ленточки 10:5 =2метра</vt:lpstr>
      <vt:lpstr>(2+3)+1 =6 частей</vt:lpstr>
      <vt:lpstr>3  внука</vt:lpstr>
      <vt:lpstr>10 минут</vt:lpstr>
      <vt:lpstr>3 кг</vt:lpstr>
      <vt:lpstr>Все числа делятся</vt:lpstr>
      <vt:lpstr>Нет</vt:lpstr>
      <vt:lpstr>В июне 30 дней  В июле 31 день 30+31+5=66 дней </vt:lpstr>
      <vt:lpstr>8:2=4 4+2=6 было у сестры 8-6=2 было у брата</vt:lpstr>
      <vt:lpstr>8-4=4 груш у мальчиков после поедания  4/2=2 груш у каждого  2+1=3 у первого мальчика  2+3=5 у второго мальчика </vt:lpstr>
      <vt:lpstr>Источник: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2018-12-10T11:45:55Z</dcterms:created>
  <dcterms:modified xsi:type="dcterms:W3CDTF">2019-01-06T14:58:00Z</dcterms:modified>
</cp:coreProperties>
</file>