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6" r:id="rId4"/>
    <p:sldId id="267" r:id="rId5"/>
    <p:sldId id="268" r:id="rId6"/>
    <p:sldId id="263" r:id="rId7"/>
    <p:sldId id="269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6286520"/>
            <a:ext cx="9144000" cy="571480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Нефертити</a:t>
            </a:r>
            <a:r>
              <a:rPr lang="ru-RU" dirty="0" smtClean="0"/>
              <a:t>, жена фараона. Др. Египет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go3.imgsmail.ru/imgpreview?key=37a3246cdc20ec03&amp;mb=imgdb_preview_63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0"/>
            <a:ext cx="4214842" cy="6322262"/>
          </a:xfrm>
          <a:prstGeom prst="rect">
            <a:avLst/>
          </a:prstGeom>
          <a:noFill/>
        </p:spPr>
      </p:pic>
      <p:pic>
        <p:nvPicPr>
          <p:cNvPr id="1028" name="Picture 4" descr="https://upload.wikimedia.org/wikipedia/commons/thumb/b/b2/Nefertiti_altes_Museum1.jpg/150px-Nefertiti_altes_Museum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0"/>
            <a:ext cx="4214842" cy="6286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286520"/>
            <a:ext cx="9144000" cy="5714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Афродита. Богиня любви. Др. Греция</a:t>
            </a:r>
            <a:endParaRPr lang="ru-RU" dirty="0"/>
          </a:p>
        </p:txBody>
      </p:sp>
      <p:pic>
        <p:nvPicPr>
          <p:cNvPr id="3" name="Picture 2" descr="http://grekoblog.com/wp-content/uploads/2012/12/Aphrodite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929750" cy="64140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2066" y="274638"/>
            <a:ext cx="4071934" cy="6583362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Леонардо да Винчи</a:t>
            </a:r>
            <a:br>
              <a:rPr lang="ru-RU" sz="3600" b="1" dirty="0" smtClean="0"/>
            </a:br>
            <a:r>
              <a:rPr lang="ru-RU" sz="3600" b="1" dirty="0" smtClean="0"/>
              <a:t>(</a:t>
            </a:r>
            <a:r>
              <a:rPr lang="ru-RU" sz="3600" b="1" dirty="0" err="1" smtClean="0"/>
              <a:t>ит</a:t>
            </a:r>
            <a:r>
              <a:rPr lang="ru-RU" sz="3600" b="1" dirty="0" smtClean="0"/>
              <a:t>, 2-15- </a:t>
            </a:r>
            <a:r>
              <a:rPr lang="ru-RU" sz="3600" b="1" dirty="0" err="1" smtClean="0"/>
              <a:t>нач</a:t>
            </a:r>
            <a:r>
              <a:rPr lang="ru-RU" sz="3600" b="1" dirty="0" smtClean="0"/>
              <a:t> 16)</a:t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Джоконда.</a:t>
            </a:r>
            <a:br>
              <a:rPr lang="ru-RU" sz="3600" b="1" dirty="0" smtClean="0"/>
            </a:br>
            <a:r>
              <a:rPr lang="ru-RU" sz="3600" b="1" dirty="0" smtClean="0"/>
              <a:t>(Лувр)</a:t>
            </a:r>
            <a:endParaRPr lang="ru-RU" sz="3600" b="1" dirty="0"/>
          </a:p>
        </p:txBody>
      </p:sp>
      <p:pic>
        <p:nvPicPr>
          <p:cNvPr id="3" name="Picture 2" descr="http://365mag.ru/wp-content/uploads/2014/08/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8279"/>
            <a:ext cx="4643438" cy="69162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14942" y="274638"/>
            <a:ext cx="3929058" cy="6583362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Богоматерь </a:t>
            </a:r>
            <a:br>
              <a:rPr lang="ru-RU" sz="4000" b="1" dirty="0" smtClean="0"/>
            </a:br>
            <a:r>
              <a:rPr lang="ru-RU" sz="4000" b="1" dirty="0" smtClean="0"/>
              <a:t>Владимирская </a:t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(Владимирская икона </a:t>
            </a:r>
            <a:br>
              <a:rPr lang="ru-RU" sz="4000" b="1" dirty="0" smtClean="0"/>
            </a:br>
            <a:r>
              <a:rPr lang="ru-RU" sz="4000" b="1" dirty="0" smtClean="0"/>
              <a:t>Божьей </a:t>
            </a:r>
            <a:br>
              <a:rPr lang="ru-RU" sz="4000" b="1" dirty="0" smtClean="0"/>
            </a:br>
            <a:r>
              <a:rPr lang="ru-RU" sz="4000" b="1" dirty="0" smtClean="0"/>
              <a:t>Матери)</a:t>
            </a:r>
            <a:endParaRPr lang="ru-RU" sz="4000" b="1" dirty="0"/>
          </a:p>
        </p:txBody>
      </p:sp>
      <p:pic>
        <p:nvPicPr>
          <p:cNvPr id="3" name="Picture 10" descr="http://ikona-kiot.ru/wp-content/uploads/g-bm-vladimirskaya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00098" y="-214338"/>
            <a:ext cx="5786497" cy="73646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86380" y="274638"/>
            <a:ext cx="3857620" cy="6583362"/>
          </a:xfrm>
        </p:spPr>
        <p:txBody>
          <a:bodyPr/>
          <a:lstStyle/>
          <a:p>
            <a:r>
              <a:rPr lang="ru-RU" b="1" dirty="0" smtClean="0"/>
              <a:t>Леонардо да Винчи</a:t>
            </a:r>
            <a:br>
              <a:rPr lang="ru-RU" b="1" dirty="0" smtClean="0"/>
            </a:br>
            <a:r>
              <a:rPr lang="ru-RU" b="1" dirty="0" smtClean="0"/>
              <a:t>(</a:t>
            </a:r>
            <a:r>
              <a:rPr lang="ru-RU" b="1" dirty="0" err="1" smtClean="0"/>
              <a:t>ит</a:t>
            </a:r>
            <a:r>
              <a:rPr lang="ru-RU" b="1" dirty="0" smtClean="0"/>
              <a:t>, 2-15—</a:t>
            </a:r>
            <a:r>
              <a:rPr lang="ru-RU" b="1" dirty="0" err="1" smtClean="0"/>
              <a:t>нач</a:t>
            </a:r>
            <a:r>
              <a:rPr lang="ru-RU" b="1" dirty="0" smtClean="0"/>
              <a:t>. 16)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Мадонна </a:t>
            </a:r>
            <a:r>
              <a:rPr lang="ru-RU" b="1" dirty="0" err="1" smtClean="0"/>
              <a:t>Литта</a:t>
            </a:r>
            <a:endParaRPr lang="ru-RU" b="1" dirty="0"/>
          </a:p>
        </p:txBody>
      </p:sp>
      <p:sp>
        <p:nvSpPr>
          <p:cNvPr id="1026" name="AutoShape 2" descr="https://img.localway.ru/scaled/guide/53/507647/820x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img.localway.ru/scaled/guide/53/507647/820x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img.localway.ru/scaled/guide/53/507647/820x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https://go1.imgsmail.ru/imgpreview?key=2acb0ba9dc7760c2&amp;mb=imgdb_preview_14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240827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42908" y="6286520"/>
            <a:ext cx="9286908" cy="571480"/>
          </a:xfrm>
        </p:spPr>
        <p:txBody>
          <a:bodyPr>
            <a:noAutofit/>
          </a:bodyPr>
          <a:lstStyle/>
          <a:p>
            <a:pPr algn="l"/>
            <a:r>
              <a:rPr lang="ru-RU" sz="2800" b="1" dirty="0" smtClean="0"/>
              <a:t>Рафаэль (ит,1-16). Мадонна </a:t>
            </a:r>
            <a:r>
              <a:rPr lang="ru-RU" sz="2800" b="1" dirty="0" err="1" smtClean="0"/>
              <a:t>Конестабиле</a:t>
            </a:r>
            <a:r>
              <a:rPr lang="ru-RU" sz="2800" b="1" dirty="0" smtClean="0"/>
              <a:t>(1504). Эрмитаж.</a:t>
            </a:r>
            <a:endParaRPr lang="ru-RU" sz="2800" b="1" dirty="0"/>
          </a:p>
        </p:txBody>
      </p:sp>
      <p:pic>
        <p:nvPicPr>
          <p:cNvPr id="3" name="Picture 2" descr="http://muzei-mira.com/templates/museum/images/paint/madonna-konnestabile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0"/>
            <a:ext cx="6905644" cy="62150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7818" y="0"/>
            <a:ext cx="3786182" cy="6858000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Рафаэль</a:t>
            </a:r>
            <a:br>
              <a:rPr lang="ru-RU" sz="4000" b="1" dirty="0" smtClean="0"/>
            </a:br>
            <a:r>
              <a:rPr lang="ru-RU" sz="4000" b="1" dirty="0" smtClean="0"/>
              <a:t> (</a:t>
            </a:r>
            <a:r>
              <a:rPr lang="ru-RU" sz="4000" b="1" smtClean="0"/>
              <a:t>ит,1-16)</a:t>
            </a:r>
            <a:br>
              <a:rPr lang="ru-RU" sz="4000" b="1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«Сикстинская мадонна»</a:t>
            </a:r>
            <a:endParaRPr lang="ru-RU" sz="4000" b="1" dirty="0"/>
          </a:p>
        </p:txBody>
      </p:sp>
      <p:pic>
        <p:nvPicPr>
          <p:cNvPr id="1026" name="Picture 2" descr="http://bazaua.org.ua/images/88_1_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421344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33</Words>
  <Application>Microsoft Office PowerPoint</Application>
  <PresentationFormat>Экран (4:3)</PresentationFormat>
  <Paragraphs>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Нефертити, жена фараона. Др. Египет </vt:lpstr>
      <vt:lpstr>Афродита. Богиня любви. Др. Греция</vt:lpstr>
      <vt:lpstr>Леонардо да Винчи (ит, 2-15- нач 16)   Джоконда. (Лувр)</vt:lpstr>
      <vt:lpstr>Богоматерь  Владимирская   (Владимирская икона  Божьей  Матери)</vt:lpstr>
      <vt:lpstr>Леонардо да Винчи (ит, 2-15—нач. 16)  Мадонна Литта</vt:lpstr>
      <vt:lpstr>Рафаэль (ит,1-16). Мадонна Конестабиле(1504). Эрмитаж.</vt:lpstr>
      <vt:lpstr>Рафаэль  (ит,1-16)  «Сикстинская мадонна»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6</cp:revision>
  <dcterms:modified xsi:type="dcterms:W3CDTF">2017-03-12T16:49:21Z</dcterms:modified>
</cp:coreProperties>
</file>