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3" autoAdjust="0"/>
    <p:restoredTop sz="94652" autoAdjust="0"/>
  </p:normalViewPr>
  <p:slideViewPr>
    <p:cSldViewPr>
      <p:cViewPr varScale="1">
        <p:scale>
          <a:sx n="69" d="100"/>
          <a:sy n="69" d="100"/>
        </p:scale>
        <p:origin x="150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890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44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5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30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49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328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9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429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27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602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3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41955" y="278368"/>
            <a:ext cx="6624736" cy="662881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                                    составила: </a:t>
            </a:r>
            <a:r>
              <a:rPr lang="ru-RU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Стафиняк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С.В.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96753"/>
            <a:ext cx="81369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4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«Детские</a:t>
            </a:r>
          </a:p>
          <a:p>
            <a:r>
              <a:rPr lang="ru-RU" sz="4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Олимпийские игры»</a:t>
            </a:r>
          </a:p>
          <a:p>
            <a:r>
              <a:rPr lang="ru-RU" sz="20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</a:p>
          <a:p>
            <a:r>
              <a:rPr lang="ru-RU" sz="20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  <a:r>
              <a:rPr lang="ru-RU" sz="2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образовательный проект</a:t>
            </a:r>
            <a:endParaRPr lang="ru-RU" sz="2000" b="1" i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44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4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</a:t>
            </a:r>
          </a:p>
          <a:p>
            <a:endParaRPr lang="ru-RU" sz="44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4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</a:t>
            </a:r>
          </a:p>
          <a:p>
            <a:r>
              <a:rPr lang="ru-RU" sz="44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4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endParaRPr lang="ru-RU" sz="4800" b="1" i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48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48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66FF33">
                      <a:shade val="30000"/>
                      <a:satMod val="115000"/>
                    </a:srgbClr>
                  </a:gs>
                  <a:gs pos="50000">
                    <a:srgbClr val="66FF33">
                      <a:shade val="67500"/>
                      <a:satMod val="115000"/>
                    </a:srgbClr>
                  </a:gs>
                  <a:gs pos="100000">
                    <a:srgbClr val="66FF33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197" y="-1251520"/>
            <a:ext cx="8229600" cy="302433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Гимнастика после сна, массажи……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Новая папка\2015-01-30 15.04.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781" y="1243885"/>
            <a:ext cx="3013347" cy="214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Новая папка\2015-01-30 15.05.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51094"/>
            <a:ext cx="2808312" cy="197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Новая папка\2015-01-30 15.07.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83661"/>
            <a:ext cx="2691304" cy="194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11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63488"/>
            <a:ext cx="8229600" cy="238112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Чуть-чуть йоги……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13090"/>
            <a:ext cx="2592288" cy="3011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5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51703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Ура!!! Физкультура!!!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Новая папка\2011-01-02 11.34.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527" y="1428197"/>
            <a:ext cx="23042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Новая папка\2011-01-02 11.37.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30229"/>
            <a:ext cx="2301547" cy="172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G:\Новая папка\2011-01-02 11.48.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429000"/>
            <a:ext cx="2186822" cy="178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9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1805062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Спортивные соревнования между 1 и 4 группами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Documents and Settings\Admin\Мои документы\Новая папка\2014-10-16 10.52.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13" y="1417934"/>
            <a:ext cx="2787143" cy="209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Documents and Settings\Admin\Мои документы\Новая папка\2014-10-16 10.55.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2836173" cy="1972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6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29600" cy="202108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Эстафеты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Новая папка\2015-01-29 11.03.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55633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Новая папка\2015-01-30 10.57.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01258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19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187707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 и упражнения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Новая папка\2015-01-30 10.56.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76215"/>
            <a:ext cx="2845777" cy="213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Новая папка\2015-01-30 15.56.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44824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41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203" y="-1251520"/>
            <a:ext cx="8229600" cy="288032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Прогулки на свежем воздухе в любое время года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G:\Фото детей\Семейные традиции\P10600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15354"/>
            <a:ext cx="1872209" cy="249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Фото детей\Дети гр №1\IMG_09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82" y="1052736"/>
            <a:ext cx="2799456" cy="209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Фото детей\Дети гр №1\Поездка в Янтарный дсад 114 02.08.13\DSC_06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136" y="961126"/>
            <a:ext cx="2728249" cy="198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646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Сроки реализации:</a:t>
            </a: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i="1" dirty="0" smtClean="0"/>
              <a:t>                               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долгосрочный</a:t>
            </a:r>
            <a:r>
              <a:rPr lang="ru-RU" sz="2000" i="1" dirty="0" smtClean="0"/>
              <a:t> </a:t>
            </a: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 smtClean="0"/>
              <a:t>                    (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2014-2015 учебный год</a:t>
            </a:r>
            <a:r>
              <a:rPr lang="ru-RU" sz="2400" b="1" i="1" dirty="0" smtClean="0"/>
              <a:t>)</a:t>
            </a:r>
            <a:endParaRPr lang="ru-RU" sz="2000" i="1" dirty="0" smtClean="0"/>
          </a:p>
          <a:p>
            <a:endParaRPr lang="ru-RU" sz="2000" i="1" dirty="0"/>
          </a:p>
          <a:p>
            <a:endParaRPr lang="ru-RU" sz="2000" i="1" dirty="0" smtClean="0"/>
          </a:p>
          <a:p>
            <a:pPr marL="0" indent="0">
              <a:buNone/>
            </a:pPr>
            <a:r>
              <a:rPr lang="ru-RU" sz="2000" i="1" dirty="0" smtClean="0"/>
              <a:t>                          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000" i="1" dirty="0" smtClean="0"/>
              <a:t> </a:t>
            </a:r>
            <a:endParaRPr lang="ru-RU" sz="28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ети, родители, воспитатели, сотрудники ДОУ.</a:t>
            </a:r>
            <a:endParaRPr lang="ru-RU" sz="2000" i="1" dirty="0"/>
          </a:p>
          <a:p>
            <a:endParaRPr lang="ru-RU" sz="2000" i="1" dirty="0" smtClean="0"/>
          </a:p>
          <a:p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04850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Актуальность 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проекта:</a:t>
            </a:r>
            <a:b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66FF33">
                      <a:shade val="30000"/>
                      <a:satMod val="115000"/>
                    </a:srgbClr>
                  </a:gs>
                  <a:gs pos="50000">
                    <a:srgbClr val="66FF33">
                      <a:shade val="67500"/>
                      <a:satMod val="115000"/>
                    </a:srgbClr>
                  </a:gs>
                  <a:gs pos="100000">
                    <a:srgbClr val="66FF33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11560" y="1340768"/>
            <a:ext cx="7992888" cy="446449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100" b="1" i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Дети дошкольного возраста не имеют полного представления об истории развития спорта, не во всех семьях занимаются спортом. Необходимость создания данного проекта возникла в связи с его актуальностью – проведением в России события масштаба – Зимних Олимпийских игр</a:t>
            </a:r>
            <a:r>
              <a:rPr lang="ru-RU" sz="27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7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800" b="1" i="1" kern="1200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Совершенствовать </a:t>
            </a:r>
            <a:r>
              <a:rPr lang="ru-RU" sz="2800" b="1" i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800" b="1" i="1" kern="1200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взаимодействия детского сада и семьи по физическому развитию и олимпийскому образованию дошкольников.</a:t>
            </a:r>
            <a:r>
              <a:rPr lang="ru-RU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kern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90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проекта: </a:t>
            </a:r>
            <a:r>
              <a:rPr lang="ru-RU" sz="3600" b="1" i="1" kern="1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kern="1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075240" cy="5073427"/>
          </a:xfrm>
        </p:spPr>
        <p:txBody>
          <a:bodyPr/>
          <a:lstStyle/>
          <a:p>
            <a:pPr marL="0" lvl="0" indent="0" algn="just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1.Формировать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детей представления об Олимпийских играх, как мирном соревновании с целью физического и социально – нравственного совершенствования людей;</a:t>
            </a:r>
            <a:endParaRPr lang="ru-RU" sz="20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2.Развивать у детей интерес к занятиям физической культурой и спортом;</a:t>
            </a:r>
            <a:endParaRPr lang="ru-RU" sz="20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3.Расширять кругозор детей в вопросах спортивной жизни страны;</a:t>
            </a:r>
            <a:endParaRPr lang="ru-RU" sz="20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4.Вовлечь родителей в орбиту педагогической деятельности, заинтересовать в </a:t>
            </a:r>
            <a:r>
              <a:rPr lang="ru-RU" sz="2000" b="1" kern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образовательном процессе, как необходимости развития собственного ребенка;</a:t>
            </a:r>
            <a:endParaRPr lang="ru-RU" sz="20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5.Сплотить родительский коллектив;</a:t>
            </a:r>
            <a:endParaRPr lang="ru-RU" sz="20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6.Установить доверительные отношения между семьями и ДОУ.</a:t>
            </a:r>
            <a:endParaRPr lang="ru-RU" sz="20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20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09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145435"/>
          </a:xfrm>
        </p:spPr>
        <p:txBody>
          <a:bodyPr/>
          <a:lstStyle/>
          <a:p>
            <a:pPr marL="0" lvl="0" indent="0" fontAlgn="auto">
              <a:lnSpc>
                <a:spcPct val="16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1.Обогащение</a:t>
            </a:r>
            <a:r>
              <a:rPr lang="ru-RU" sz="19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ru-RU" sz="19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19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19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истории</a:t>
            </a:r>
            <a:r>
              <a:rPr lang="ru-RU" sz="19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Олимпийского</a:t>
            </a:r>
            <a:r>
              <a:rPr lang="ru-RU" sz="19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sz="1900" b="1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900" b="1" kern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auto">
              <a:lnSpc>
                <a:spcPct val="16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2.Проявление интереса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детей к занятиям физической культурой и спортом;</a:t>
            </a:r>
            <a:endParaRPr lang="ru-RU" sz="20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auto">
              <a:lnSpc>
                <a:spcPct val="15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3.Создание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единого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образовательного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пространства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основе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доверительных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отношений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между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сотрудниками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детьми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lvl="0" indent="0" algn="just" fontAlgn="auto">
              <a:lnSpc>
                <a:spcPct val="15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4.Создание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картотеки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Подвижные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старших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дошкольников</a:t>
            </a:r>
            <a:r>
              <a:rPr lang="ru-RU" sz="19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0" lvl="0" indent="0" fontAlgn="auto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9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5</a:t>
            </a:r>
            <a:r>
              <a:rPr lang="ru-RU" sz="22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.</a:t>
            </a:r>
            <a:r>
              <a:rPr lang="ru-RU" sz="2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  <a:ea typeface="Calibri"/>
                <a:cs typeface="Times New Roman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Оформление</a:t>
            </a:r>
            <a:r>
              <a:rPr lang="ru-RU" sz="19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выставки</a:t>
            </a:r>
            <a:r>
              <a:rPr lang="ru-RU" sz="19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детских</a:t>
            </a:r>
            <a:r>
              <a:rPr lang="ru-RU" sz="19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работ</a:t>
            </a:r>
            <a:r>
              <a:rPr lang="ru-RU" sz="19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«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Мы</a:t>
            </a:r>
            <a:r>
              <a:rPr lang="ru-RU" sz="19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здоровью</a:t>
            </a:r>
            <a:r>
              <a:rPr lang="ru-RU" sz="19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скажем</a:t>
            </a:r>
            <a:r>
              <a:rPr lang="ru-RU" sz="19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«ДА».</a:t>
            </a:r>
            <a:endParaRPr lang="ru-RU" sz="1900" kern="1200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38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Пути реализации: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auto">
              <a:lnSpc>
                <a:spcPct val="16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1.Родительское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собрание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;</a:t>
            </a:r>
          </a:p>
          <a:p>
            <a:pPr marL="0" lvl="0" indent="0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2.Анкетирование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и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тесты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;</a:t>
            </a:r>
          </a:p>
          <a:p>
            <a:pPr marL="0" lvl="0" indent="0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3.Спортивные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тематические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соревнования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;</a:t>
            </a:r>
          </a:p>
          <a:p>
            <a:pPr marL="0" lvl="0" indent="0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4.Беседы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Олимпийских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играх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, о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спорте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, о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здоровом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образе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и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.;</a:t>
            </a:r>
          </a:p>
          <a:p>
            <a:pPr marL="0" lvl="0" indent="0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5.Игры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,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эстафеты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,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конкурсы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,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викторины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;</a:t>
            </a:r>
          </a:p>
          <a:p>
            <a:pPr marL="0" lvl="0" indent="0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6.Консультации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и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памятки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;</a:t>
            </a:r>
          </a:p>
          <a:p>
            <a:pPr marL="0" lvl="0" indent="0" fontAlgn="auto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7.Выставка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детского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творчества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спортивную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тематику</a:t>
            </a:r>
            <a:r>
              <a:rPr lang="ru-RU" sz="20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.</a:t>
            </a:r>
          </a:p>
          <a:p>
            <a:pPr marL="0" lvl="0" indent="0" fontAlgn="auto">
              <a:lnSpc>
                <a:spcPct val="16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2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                    </a:t>
            </a:r>
            <a:endParaRPr lang="ru-RU" sz="2900" kern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97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Ресурсное обеспечение: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Физкультурный уголок в группе;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Спортивный и музыкальный залы;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Спортивная площадка на территории ДОУ;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Физкультурное оборудование и спортивный инвентарь;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Методический инструментарий (картотека подвижных игр, конспекты бесед, сценарии спортивных и тематических развлечений и т.д.).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77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19472"/>
            <a:ext cx="8229600" cy="223711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проекта: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Ежедневная утренняя гимнастика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G:\Новая папка\2015-01-30 08.35.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2486277"/>
            <a:ext cx="2736304" cy="215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70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387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Verdana</vt:lpstr>
      <vt:lpstr>Diseño predeterminado</vt:lpstr>
      <vt:lpstr>Презентация PowerPoint</vt:lpstr>
      <vt:lpstr> Сроки реализации:   </vt:lpstr>
      <vt:lpstr>Презентация PowerPoint</vt:lpstr>
      <vt:lpstr>Цель проекта:</vt:lpstr>
      <vt:lpstr>Задачи проекта:  </vt:lpstr>
      <vt:lpstr>Ожидаемые результаты:</vt:lpstr>
      <vt:lpstr>Пути реализации:</vt:lpstr>
      <vt:lpstr>Ресурсное обеспечение:</vt:lpstr>
      <vt:lpstr>Реализация проекта:</vt:lpstr>
      <vt:lpstr>Гимнастика после сна, массажи……</vt:lpstr>
      <vt:lpstr>Чуть-чуть йоги……</vt:lpstr>
      <vt:lpstr>Ура!!! Физкультура!!!</vt:lpstr>
      <vt:lpstr>Спортивные соревнования между 1 и 4 группами</vt:lpstr>
      <vt:lpstr>Эстафеты</vt:lpstr>
      <vt:lpstr>Подвижные игры и упражнения</vt:lpstr>
      <vt:lpstr>Прогулки на свежем воздухе в любое время года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</cp:lastModifiedBy>
  <cp:revision>144</cp:revision>
  <dcterms:created xsi:type="dcterms:W3CDTF">2010-05-23T14:28:12Z</dcterms:created>
  <dcterms:modified xsi:type="dcterms:W3CDTF">2019-01-07T16:45:05Z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