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 звуки природы и города (mp3cut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99792" y="31592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70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2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2019-01-07T10:07:16Z</dcterms:created>
  <dcterms:modified xsi:type="dcterms:W3CDTF">2019-01-07T10:30:27Z</dcterms:modified>
</cp:coreProperties>
</file>