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9" r:id="rId5"/>
    <p:sldId id="264" r:id="rId6"/>
    <p:sldId id="261" r:id="rId7"/>
    <p:sldId id="262" r:id="rId8"/>
    <p:sldId id="258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309" autoAdjust="0"/>
    <p:restoredTop sz="94660"/>
  </p:normalViewPr>
  <p:slideViewPr>
    <p:cSldViewPr>
      <p:cViewPr varScale="1">
        <p:scale>
          <a:sx n="73" d="100"/>
          <a:sy n="73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0"/>
            <a:ext cx="6615130" cy="2214554"/>
          </a:xfrm>
        </p:spPr>
        <p:txBody>
          <a:bodyPr/>
          <a:lstStyle/>
          <a:p>
            <a:r>
              <a:rPr lang="ru-RU" sz="6600" b="1" dirty="0" err="1" smtClean="0"/>
              <a:t>Лэпбук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«Город Бор»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14612" y="2143116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учитель-логопед МАДОУ </a:t>
            </a:r>
            <a:r>
              <a:rPr lang="ru-RU" dirty="0" err="1" smtClean="0"/>
              <a:t>д</a:t>
            </a:r>
            <a:r>
              <a:rPr lang="ru-RU" dirty="0" smtClean="0"/>
              <a:t>/с №1</a:t>
            </a:r>
          </a:p>
          <a:p>
            <a:r>
              <a:rPr lang="ru-RU" dirty="0" err="1" smtClean="0"/>
              <a:t>Арслан</a:t>
            </a:r>
            <a:r>
              <a:rPr lang="ru-RU" dirty="0" smtClean="0"/>
              <a:t> И.С.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ка4 - копия (8) - копи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233321" cy="23095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7554" y="142852"/>
            <a:ext cx="5786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Цель игры: развитие тактильного восприятия, мелкой моторики, осязания, мышления, развитие речи.</a:t>
            </a:r>
          </a:p>
          <a:p>
            <a:r>
              <a:rPr lang="ru-RU" sz="2000" b="1" dirty="0" smtClean="0"/>
              <a:t>Ход игры:</a:t>
            </a:r>
            <a:r>
              <a:rPr lang="ru-RU" sz="2000" dirty="0" smtClean="0"/>
              <a:t> Ребёнок должен ощупать предмет в мешочке, назвать его и рассказать, что производят в городе Бор. 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643182"/>
            <a:ext cx="27146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Предметы в мешочке: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Палочка от мороженого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Маленький валенок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Батарейка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Трубочка металлическая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Кубик «Галина Бланка»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Стеклянный камешек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Пластиковая крышка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Игрушечный катер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Кусочек кирпича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Игрушечная посуда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6" name="Рисунок 5" descr="DSCN0001.JPG"/>
          <p:cNvPicPr>
            <a:picLocks noChangeAspect="1"/>
          </p:cNvPicPr>
          <p:nvPr/>
        </p:nvPicPr>
        <p:blipFill>
          <a:blip r:embed="rId3" cstate="email">
            <a:lum bright="9000" contrast="38000"/>
          </a:blip>
          <a:srcRect/>
          <a:stretch>
            <a:fillRect/>
          </a:stretch>
        </p:blipFill>
        <p:spPr>
          <a:xfrm>
            <a:off x="3857620" y="2155816"/>
            <a:ext cx="4357718" cy="41640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115064" cy="172560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 </a:t>
            </a:r>
            <a:r>
              <a:rPr lang="ru-RU" sz="4000" dirty="0" err="1" smtClean="0"/>
              <a:t>лэпбуке</a:t>
            </a:r>
            <a:r>
              <a:rPr lang="ru-RU" sz="4000" dirty="0" smtClean="0"/>
              <a:t> представлены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6 дидактических игр, пальчиковая, дыхательная, артикуляционная  и тактильная игры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 descr="IMG_20181010_09443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42852"/>
            <a:ext cx="2072106" cy="207762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5" name="Рисунок 4" descr="DSCN999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4414" y="2357430"/>
            <a:ext cx="7358082" cy="4169458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385762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Артикуляционная игра 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Пальчиковая гимнастика  </a:t>
            </a:r>
          </a:p>
        </p:txBody>
      </p:sp>
      <p:pic>
        <p:nvPicPr>
          <p:cNvPr id="8" name="Рисунок 7" descr="DSCN0009.JPG"/>
          <p:cNvPicPr>
            <a:picLocks noChangeAspect="1"/>
          </p:cNvPicPr>
          <p:nvPr/>
        </p:nvPicPr>
        <p:blipFill>
          <a:blip r:embed="rId2" cstate="email">
            <a:lum bright="12000" contrast="33000"/>
          </a:blip>
          <a:srcRect/>
          <a:stretch>
            <a:fillRect/>
          </a:stretch>
        </p:blipFill>
        <p:spPr>
          <a:xfrm>
            <a:off x="3929058" y="142852"/>
            <a:ext cx="5012352" cy="49386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282" y="928670"/>
            <a:ext cx="37862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Ход игры: логопед читает стишок про город Бор,  а ребёнок переворачивает странички, смотрит на картинки и выполняет артикуляционные упражнения .</a:t>
            </a:r>
          </a:p>
          <a:p>
            <a:r>
              <a:rPr lang="ru-RU" b="1" dirty="0" smtClean="0"/>
              <a:t>Цель игры: </a:t>
            </a:r>
            <a:r>
              <a:rPr lang="ru-RU" dirty="0" smtClean="0"/>
              <a:t>укрепление мышц лица, языка, губ, мягкого неба.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286388"/>
            <a:ext cx="89297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Игра на развитие дыхания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3643314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Ход игры: логопед читает стишок про город Бор,  а ребёнок загибает пальчики, считая, чем хорош наш город.</a:t>
            </a:r>
          </a:p>
          <a:p>
            <a:r>
              <a:rPr lang="ru-RU" b="1" dirty="0" smtClean="0"/>
              <a:t>Цель игры: </a:t>
            </a:r>
            <a:r>
              <a:rPr lang="ru-RU" dirty="0" smtClean="0"/>
              <a:t>развитие тонкой моторики рук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5715016"/>
            <a:ext cx="8358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Ход игры: ребёнку нужно сильно подуть на закрытое занавеской окошечко, чтобы увидеть, кто в домике живет.</a:t>
            </a:r>
          </a:p>
          <a:p>
            <a:r>
              <a:rPr lang="ru-RU" b="1" dirty="0" smtClean="0"/>
              <a:t>Цель игры: </a:t>
            </a:r>
            <a:r>
              <a:rPr lang="ru-RU" dirty="0" smtClean="0"/>
              <a:t>формирование длительного ротового выдоха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496"/>
            <a:ext cx="3929090" cy="378621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Ход игры: ребёнок выбирает героя и городское здание, прикрепляет их на полотно и составляет предложение или целый рассказ, о том куда пойдёт выбранный член семьи и зачем.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Например: мама пойдет в магазин, чтобы купить продукты и т.д.</a:t>
            </a:r>
            <a:endParaRPr lang="ru-RU" sz="2000" i="1" dirty="0"/>
          </a:p>
        </p:txBody>
      </p:sp>
      <p:pic>
        <p:nvPicPr>
          <p:cNvPr id="4" name="Рисунок 3" descr="рамка4 - копия (5) - копи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3400415" cy="24288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2714620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Цель игры: развитие связной речи.</a:t>
            </a:r>
            <a:endParaRPr lang="ru-RU" sz="2000" b="1" dirty="0"/>
          </a:p>
        </p:txBody>
      </p:sp>
      <p:pic>
        <p:nvPicPr>
          <p:cNvPr id="6" name="Рисунок 5" descr="DSCN00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428604"/>
            <a:ext cx="4398395" cy="61071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ка4 - копия (4) - копи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357554" cy="2398253"/>
          </a:xfrm>
          <a:prstGeom prst="rect">
            <a:avLst/>
          </a:prstGeom>
        </p:spPr>
      </p:pic>
      <p:pic>
        <p:nvPicPr>
          <p:cNvPr id="3" name="Рисунок 2" descr="IMG_20181010_0949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82" y="1643050"/>
            <a:ext cx="4688889" cy="49915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0430" y="142852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Ход игры: ребёнок должен прохлопать слова по слогам и расставить карточки на лесенке соответственно количеству слогов.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714620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Цель игры: формирование навыка слогового анализа</a:t>
            </a:r>
            <a:endParaRPr lang="ru-RU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2714620"/>
            <a:ext cx="2928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Цель игры: формирование</a:t>
            </a:r>
          </a:p>
          <a:p>
            <a:r>
              <a:rPr lang="ru-RU" sz="2000" b="1" dirty="0" smtClean="0"/>
              <a:t> навыка слогового синтеза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00430" y="357166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Ход игры: ребёнок крутит диски,  читает слоги и составляет из них слова</a:t>
            </a:r>
            <a:endParaRPr lang="ru-RU" sz="2400" b="1" dirty="0"/>
          </a:p>
        </p:txBody>
      </p:sp>
      <p:pic>
        <p:nvPicPr>
          <p:cNvPr id="3" name="Рисунок 2" descr="рамка4 - копия (3) - копия - копи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3214677" cy="2296197"/>
          </a:xfrm>
          <a:prstGeom prst="rect">
            <a:avLst/>
          </a:prstGeom>
        </p:spPr>
      </p:pic>
      <p:pic>
        <p:nvPicPr>
          <p:cNvPr id="6" name="Рисунок 5" descr="DSCN0005.JPG"/>
          <p:cNvPicPr>
            <a:picLocks noChangeAspect="1"/>
          </p:cNvPicPr>
          <p:nvPr/>
        </p:nvPicPr>
        <p:blipFill>
          <a:blip r:embed="rId3" cstate="email">
            <a:lum bright="12000" contrast="23000"/>
          </a:blip>
          <a:srcRect/>
          <a:stretch>
            <a:fillRect/>
          </a:stretch>
        </p:blipFill>
        <p:spPr>
          <a:xfrm>
            <a:off x="2571736" y="2500306"/>
            <a:ext cx="6286544" cy="4000528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ка4 - копия (3) - копи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1"/>
            <a:ext cx="3428991" cy="2449279"/>
          </a:xfrm>
          <a:prstGeom prst="rect">
            <a:avLst/>
          </a:prstGeom>
        </p:spPr>
      </p:pic>
      <p:pic>
        <p:nvPicPr>
          <p:cNvPr id="3" name="Рисунок 2" descr="IMG_20181010_0955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7554" y="2428868"/>
            <a:ext cx="5619757" cy="42148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86182" y="285728"/>
            <a:ext cx="4929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Ход игры: ребёнок читает буквы и составляет из них слово (сначала с разрезной картинкой, затем без нее)  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3000372"/>
            <a:ext cx="25003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Цель игры: формирование и закрепление навыка </a:t>
            </a:r>
            <a:r>
              <a:rPr lang="ru-RU" sz="2400" dirty="0" err="1" smtClean="0"/>
              <a:t>звуко-буквенного</a:t>
            </a:r>
            <a:r>
              <a:rPr lang="ru-RU" sz="2400" dirty="0" smtClean="0"/>
              <a:t> синтеза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861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рамка4 - копия (3)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443278" cy="2459484"/>
          </a:xfrm>
          <a:prstGeom prst="rect">
            <a:avLst/>
          </a:prstGeom>
        </p:spPr>
      </p:pic>
      <p:pic>
        <p:nvPicPr>
          <p:cNvPr id="4" name="Рисунок 3" descr="IMG_20181010_0946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1714488"/>
            <a:ext cx="4747251" cy="49053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1934" y="214290"/>
            <a:ext cx="47863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Ход игры: ребёнок разгадывает ребус, переворачивает карточку и смотрит на фотографию, проверяя, правильно ли он нашел отгадку.</a:t>
            </a:r>
          </a:p>
          <a:p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571744"/>
            <a:ext cx="36433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</a:p>
          <a:p>
            <a:r>
              <a:rPr lang="ru-RU" b="1" dirty="0" smtClean="0">
                <a:latin typeface="+mj-lt"/>
                <a:cs typeface="Times New Roman" pitchFamily="18" charset="0"/>
              </a:rPr>
              <a:t>Цель игры:  упражнять детей в умении разгадывать ребусы, развивать логическое мышление и зрительную память.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/>
              <a:t>агаданные слова:</a:t>
            </a:r>
          </a:p>
          <a:p>
            <a:r>
              <a:rPr lang="ru-RU" b="1" dirty="0" smtClean="0"/>
              <a:t>«Алиса», ФОК, улица, банк, завод, </a:t>
            </a:r>
          </a:p>
          <a:p>
            <a:r>
              <a:rPr lang="ru-RU" b="1" dirty="0" smtClean="0"/>
              <a:t>Бор, Волга, фонтан, площадь, </a:t>
            </a:r>
          </a:p>
          <a:p>
            <a:r>
              <a:rPr lang="ru-RU" b="1" dirty="0" err="1" smtClean="0"/>
              <a:t>канатка</a:t>
            </a:r>
            <a:r>
              <a:rPr lang="ru-RU" b="1" dirty="0" smtClean="0"/>
              <a:t>, парк.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ка4 - копия (7) - копи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3300404" cy="2357431"/>
          </a:xfrm>
          <a:prstGeom prst="rect">
            <a:avLst/>
          </a:prstGeom>
        </p:spPr>
      </p:pic>
      <p:pic>
        <p:nvPicPr>
          <p:cNvPr id="3" name="Рисунок 2" descr="IMG_20181010_0952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14744" y="1419320"/>
            <a:ext cx="5126882" cy="52620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500306"/>
            <a:ext cx="35718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Ход игры: ребенок выбирает картинку и  составляет сложноподчиненное предложение.</a:t>
            </a:r>
          </a:p>
          <a:p>
            <a:r>
              <a:rPr lang="ru-RU" sz="2000" b="1" dirty="0" smtClean="0"/>
              <a:t>Например: </a:t>
            </a:r>
            <a:r>
              <a:rPr lang="ru-RU" sz="2000" i="1" dirty="0" smtClean="0"/>
              <a:t>У нас в городе производят кирпичи, чтобы стоить дома.</a:t>
            </a:r>
          </a:p>
          <a:p>
            <a:r>
              <a:rPr lang="ru-RU" sz="2000" b="1" i="1" dirty="0" smtClean="0"/>
              <a:t>Второй вариант игры с карточками «Один – много»</a:t>
            </a:r>
          </a:p>
          <a:p>
            <a:r>
              <a:rPr lang="ru-RU" sz="2000" b="1" i="1" dirty="0" smtClean="0"/>
              <a:t>Ребёнок проговаривает:</a:t>
            </a:r>
          </a:p>
          <a:p>
            <a:r>
              <a:rPr lang="ru-RU" sz="2000" i="1" dirty="0" smtClean="0"/>
              <a:t>На заводе изготовили много стекол, много труб и т.д.</a:t>
            </a:r>
            <a:endParaRPr lang="ru-RU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643306" y="285728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Цель игры: развитие связной речи, логического мышления</a:t>
            </a: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341</Words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Лэпбук «Город Бор» </vt:lpstr>
      <vt:lpstr> В лэпбуке представлены  6 дидактических игр, пальчиковая, дыхательная, артикуляционная  и тактильная игры   </vt:lpstr>
      <vt:lpstr>Слайд 3</vt:lpstr>
      <vt:lpstr>Ход игры: ребёнок выбирает героя и городское здание, прикрепляет их на полотно и составляет предложение или целый рассказ, о том куда пойдёт выбранный член семьи и зачем. Например: мама пойдет в магазин, чтобы купить продукты и т.д.</vt:lpstr>
      <vt:lpstr>Слайд 5</vt:lpstr>
      <vt:lpstr>Слайд 6</vt:lpstr>
      <vt:lpstr>Слайд 7</vt:lpstr>
      <vt:lpstr>  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«Город Бор» </dc:title>
  <dc:creator>User</dc:creator>
  <cp:lastModifiedBy>User</cp:lastModifiedBy>
  <cp:revision>34</cp:revision>
  <dcterms:created xsi:type="dcterms:W3CDTF">2018-10-10T09:18:23Z</dcterms:created>
  <dcterms:modified xsi:type="dcterms:W3CDTF">2019-01-07T17:33:32Z</dcterms:modified>
</cp:coreProperties>
</file>