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5" r:id="rId6"/>
    <p:sldId id="260" r:id="rId7"/>
    <p:sldId id="263" r:id="rId8"/>
    <p:sldId id="258" r:id="rId9"/>
    <p:sldId id="259" r:id="rId10"/>
    <p:sldId id="266" r:id="rId11"/>
    <p:sldId id="267" r:id="rId12"/>
    <p:sldId id="268" r:id="rId13"/>
    <p:sldId id="272" r:id="rId14"/>
    <p:sldId id="269" r:id="rId15"/>
    <p:sldId id="270" r:id="rId16"/>
    <p:sldId id="271" r:id="rId17"/>
    <p:sldId id="273" r:id="rId18"/>
    <p:sldId id="274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BFB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5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dirty="0" smtClean="0"/>
              <a:t>Тренинг: «Авторские </a:t>
            </a:r>
            <a:r>
              <a:rPr lang="ru-RU" dirty="0" smtClean="0"/>
              <a:t>знаки </a:t>
            </a:r>
            <a:r>
              <a:rPr lang="ru-RU" dirty="0" smtClean="0"/>
              <a:t>препинания»</a:t>
            </a:r>
            <a:endParaRPr lang="ru-RU" dirty="0" smtClean="0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28726" y="4214818"/>
            <a:ext cx="6400800" cy="1603379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литературы: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Терина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Елена Валерьевна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443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Ах, дождь и солнце... странные собратья!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Один на месте, а другой без места...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Кончен пир  умолкли хоры </a:t>
            </a:r>
          </a:p>
          <a:p>
            <a:pPr>
              <a:buNone/>
            </a:pPr>
            <a:r>
              <a:rPr lang="ru-RU" dirty="0" smtClean="0"/>
              <a:t>Опорожнены амфоры </a:t>
            </a:r>
          </a:p>
          <a:p>
            <a:pPr>
              <a:buNone/>
            </a:pPr>
            <a:r>
              <a:rPr lang="ru-RU" dirty="0" smtClean="0"/>
              <a:t>Опрокинуты корзины </a:t>
            </a:r>
          </a:p>
          <a:p>
            <a:pPr>
              <a:buNone/>
            </a:pPr>
            <a:r>
              <a:rPr lang="ru-RU" dirty="0" smtClean="0"/>
              <a:t>Не допиты в кубках вины </a:t>
            </a:r>
          </a:p>
          <a:p>
            <a:pPr>
              <a:buNone/>
            </a:pPr>
            <a:r>
              <a:rPr lang="ru-RU" dirty="0" smtClean="0"/>
              <a:t>На главах венки измяты </a:t>
            </a:r>
          </a:p>
          <a:p>
            <a:pPr>
              <a:buNone/>
            </a:pPr>
            <a:r>
              <a:rPr lang="ru-RU" dirty="0" smtClean="0"/>
              <a:t>Лишь курятся ароматы</a:t>
            </a:r>
          </a:p>
          <a:p>
            <a:pPr>
              <a:buNone/>
            </a:pPr>
            <a:r>
              <a:rPr lang="ru-RU" dirty="0" smtClean="0"/>
              <a:t>В опустевшей светлой зале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Кончен пир — умолкли хоры —</a:t>
            </a:r>
          </a:p>
          <a:p>
            <a:pPr>
              <a:buNone/>
            </a:pPr>
            <a:r>
              <a:rPr lang="ru-RU" dirty="0" smtClean="0"/>
              <a:t>Опорожнены амфоры —</a:t>
            </a:r>
          </a:p>
          <a:p>
            <a:pPr>
              <a:buNone/>
            </a:pPr>
            <a:r>
              <a:rPr lang="ru-RU" dirty="0" smtClean="0"/>
              <a:t>Опрокинуты корзины —</a:t>
            </a:r>
          </a:p>
          <a:p>
            <a:pPr>
              <a:buNone/>
            </a:pPr>
            <a:r>
              <a:rPr lang="ru-RU" dirty="0" smtClean="0"/>
              <a:t>Не допиты в кубках вины —</a:t>
            </a:r>
          </a:p>
          <a:p>
            <a:pPr>
              <a:buNone/>
            </a:pPr>
            <a:r>
              <a:rPr lang="ru-RU" dirty="0" smtClean="0"/>
              <a:t>На главах венки измяты —</a:t>
            </a:r>
          </a:p>
          <a:p>
            <a:pPr>
              <a:buNone/>
            </a:pPr>
            <a:r>
              <a:rPr lang="ru-RU" dirty="0" smtClean="0"/>
              <a:t>Лишь курятся ароматы</a:t>
            </a:r>
          </a:p>
          <a:p>
            <a:pPr>
              <a:buNone/>
            </a:pPr>
            <a:r>
              <a:rPr lang="ru-RU" dirty="0" smtClean="0"/>
              <a:t>В опустевшей светлой зале…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Сколько раз  он и я  по звенящим от засухи тропкам или вовсе без тропок по хребтам в самый полдень в непрерывности беседы и ходьбы  часами  летами всё вверх всё вверх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Сколько раз — он и я — по звенящим от засухи тропкам, или вовсе без тропок, по хребтам, в самый полдень... в непрерывности беседы и ходьбы — часами — летами —всё вверх, всё вверх 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smtClean="0"/>
              <a:t>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4400" i="1" dirty="0" smtClean="0"/>
              <a:t>Она была тонка и сухая кожа ее вся покрылась морщинками мелкими и словно запыленными. Лицо не лишенное приятности а зубы грязные и черные.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Она была тонка, — и сухая кожа ее вся покрылась морщинками, мелкими и словно запыленными. Лицо, не лишенное приятности, — а зубы грязные и черные.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И мнится</a:t>
            </a:r>
            <a:r>
              <a:rPr lang="ru-RU" sz="4400" b="1" i="1" dirty="0" smtClean="0"/>
              <a:t> </a:t>
            </a:r>
            <a:r>
              <a:rPr lang="ru-RU" sz="4400" i="1" dirty="0" smtClean="0"/>
              <a:t>голос человека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Здесь никогда не прозвучит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Лишь ветер каменного века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В ворота черные стучит.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И мнится</a:t>
            </a:r>
            <a:r>
              <a:rPr lang="ru-RU" sz="4400" b="1" i="1" dirty="0" smtClean="0"/>
              <a:t> — </a:t>
            </a:r>
            <a:r>
              <a:rPr lang="ru-RU" sz="4400" i="1" dirty="0" smtClean="0"/>
              <a:t>голос человека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Здесь никогда не прозвучит,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Лишь ветер каменного века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В ворота черные стучит.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Упомянем кстати о Петре.</a:t>
            </a:r>
          </a:p>
          <a:p>
            <a:pPr>
              <a:buNone/>
            </a:pPr>
            <a:endParaRPr lang="ru-RU" sz="4400" i="1" dirty="0" smtClean="0"/>
          </a:p>
          <a:p>
            <a:pPr>
              <a:buNone/>
            </a:pPr>
            <a:r>
              <a:rPr lang="ru-RU" sz="4400" i="1" dirty="0" smtClean="0"/>
              <a:t>Она была единственное и следственно балованное дитя.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   </a:t>
            </a:r>
            <a:r>
              <a:rPr lang="ru-RU" dirty="0" smtClean="0"/>
              <a:t>Термин «авторская пунктуация» допускает двоякое толкование.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С одной стороны, под этим термином понимаются особенности пунктуационного оформления текстов, носящие индивидуальный характер, присущие тому или иному писателю.</a:t>
            </a:r>
            <a:endParaRPr lang="ru-RU" dirty="0"/>
          </a:p>
        </p:txBody>
      </p:sp>
    </p:spTree>
  </p:cSld>
  <p:clrMapOvr>
    <a:masterClrMapping/>
  </p:clrMapOvr>
  <p:transition advTm="1490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400" i="1" dirty="0" smtClean="0"/>
              <a:t>Я очень виноват перед вами обоими особенно перед тобой Марианна в том что причиняю вам такое горе  я знаю Марианна ты будешь горевать и доставил вам столько беспокойства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</a:t>
            </a:r>
            <a:r>
              <a:rPr lang="ru-RU" sz="4400" i="1" dirty="0" smtClean="0"/>
              <a:t>Я очень виноват перед вами обоими, особенно перед тобой, Марианна, в том, что причиняю вам такое горе — (я знаю, Марианна, ты будешь горевать) — и доставил вам столько беспокойства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С другой стороны, указанный термин трактуется как сознательное отступление от действующих норм пунктуации и особое применение знаков препинания в художественных текстах.</a:t>
            </a:r>
            <a:endParaRPr lang="ru-RU" dirty="0"/>
          </a:p>
        </p:txBody>
      </p:sp>
    </p:spTree>
  </p:cSld>
  <p:clrMapOvr>
    <a:masterClrMapping/>
  </p:clrMapOvr>
  <p:transition advTm="1504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 </a:t>
            </a:r>
            <a:r>
              <a:rPr lang="ru-RU" sz="4800" i="1" dirty="0" smtClean="0"/>
              <a:t>А феи - всегда красивы?</a:t>
            </a:r>
            <a:r>
              <a:rPr lang="ru-RU" sz="4800" dirty="0" smtClean="0"/>
              <a:t> (М. Г.); </a:t>
            </a:r>
            <a:r>
              <a:rPr lang="ru-RU" sz="4800" i="1" dirty="0" smtClean="0"/>
              <a:t>Вон - тощей вербы голый куст</a:t>
            </a:r>
            <a:r>
              <a:rPr lang="ru-RU" sz="4800" dirty="0" smtClean="0"/>
              <a:t> (</a:t>
            </a:r>
            <a:r>
              <a:rPr lang="ru-RU" sz="4800" dirty="0" err="1" smtClean="0"/>
              <a:t>Бл</a:t>
            </a:r>
            <a:r>
              <a:rPr lang="ru-RU" sz="4800" dirty="0" smtClean="0"/>
              <a:t>.); </a:t>
            </a:r>
            <a:r>
              <a:rPr lang="ru-RU" sz="4800" i="1" dirty="0" smtClean="0"/>
              <a:t>Вот - сидим с тобой на мху</a:t>
            </a:r>
            <a:r>
              <a:rPr lang="ru-RU" sz="4800" dirty="0" smtClean="0"/>
              <a:t> (</a:t>
            </a:r>
            <a:r>
              <a:rPr lang="ru-RU" sz="4800" dirty="0" err="1" smtClean="0"/>
              <a:t>Бл</a:t>
            </a:r>
            <a:r>
              <a:rPr lang="ru-RU" sz="4800" dirty="0" smtClean="0"/>
              <a:t>.); </a:t>
            </a:r>
            <a:r>
              <a:rPr lang="ru-RU" sz="4800" i="1" dirty="0" smtClean="0"/>
              <a:t>Я могуч и велик ворожбою, но тебя уследить - не могу</a:t>
            </a:r>
            <a:r>
              <a:rPr lang="ru-RU" sz="4800" dirty="0" smtClean="0"/>
              <a:t> (</a:t>
            </a:r>
            <a:r>
              <a:rPr lang="ru-RU" sz="4800" dirty="0" err="1" smtClean="0"/>
              <a:t>Бл</a:t>
            </a:r>
            <a:r>
              <a:rPr lang="ru-RU" sz="4800" dirty="0" smtClean="0"/>
              <a:t>.) </a:t>
            </a:r>
            <a:r>
              <a:rPr lang="ru-RU" sz="4800" i="1" dirty="0" smtClean="0"/>
              <a:t>Я - устал, пойду к себе</a:t>
            </a:r>
            <a:r>
              <a:rPr lang="ru-RU" sz="4800" dirty="0" smtClean="0"/>
              <a:t> (М. Г.).</a:t>
            </a:r>
            <a:endParaRPr lang="ru-RU" sz="4800" dirty="0"/>
          </a:p>
        </p:txBody>
      </p:sp>
    </p:spTree>
  </p:cSld>
  <p:clrMapOvr>
    <a:masterClrMapping/>
  </p:clrMapOvr>
  <p:transition advTm="2589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Сумерки словно оруженосцы роз на которых  их копья и шарфы</a:t>
            </a:r>
            <a:r>
              <a:rPr lang="ru-RU" sz="4400" dirty="0" smtClean="0"/>
              <a:t>. 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>
              <a:buNone/>
            </a:pPr>
            <a:r>
              <a:rPr lang="ru-RU" sz="4800" i="1" dirty="0" smtClean="0"/>
              <a:t>Сумерки... словно оруженосцы роз, на которых - их копья и шарфы</a:t>
            </a:r>
            <a:r>
              <a:rPr lang="ru-RU" sz="4800" dirty="0" smtClean="0"/>
              <a:t>. </a:t>
            </a:r>
            <a:endParaRPr lang="ru-RU" sz="4800" dirty="0"/>
          </a:p>
        </p:txBody>
      </p:sp>
    </p:spTree>
  </p:cSld>
  <p:clrMapOvr>
    <a:masterClrMapping/>
  </p:clrMapOvr>
  <p:transition advTm="99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115196" cy="5411807"/>
          </a:xfrm>
        </p:spPr>
        <p:txBody>
          <a:bodyPr/>
          <a:lstStyle/>
          <a:p>
            <a:pPr>
              <a:buNone/>
            </a:pPr>
            <a:r>
              <a:rPr lang="ru-RU" sz="4800" i="1" dirty="0" smtClean="0"/>
              <a:t>Бесцветный дождь как гибнущий патриций</a:t>
            </a:r>
            <a:endParaRPr lang="ru-RU" sz="4800" dirty="0" smtClean="0"/>
          </a:p>
          <a:p>
            <a:pPr>
              <a:buNone/>
            </a:pPr>
            <a:r>
              <a:rPr lang="ru-RU" sz="4800" i="1" dirty="0" smtClean="0"/>
              <a:t>Чье сердце смерклось в дар повествований</a:t>
            </a:r>
            <a:endParaRPr lang="ru-RU" sz="4800" dirty="0"/>
          </a:p>
        </p:txBody>
      </p:sp>
    </p:spTree>
  </p:cSld>
  <p:clrMapOvr>
    <a:masterClrMapping/>
  </p:clrMapOvr>
  <p:transition advTm="1532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57422" y="1643049"/>
            <a:ext cx="6329378" cy="2928959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4400" i="1" dirty="0" smtClean="0"/>
              <a:t>Бесцветный дождь... как гибнущий патриций,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  Чье сердце смерклось в дар повествований...</a:t>
            </a:r>
            <a:endParaRPr lang="ru-RU" sz="4400" dirty="0"/>
          </a:p>
        </p:txBody>
      </p:sp>
    </p:spTree>
  </p:cSld>
  <p:clrMapOvr>
    <a:masterClrMapping/>
  </p:clrMapOvr>
  <p:transition advTm="1037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i="1" dirty="0" smtClean="0"/>
              <a:t>Ах дождь и солнце странные собратья</a:t>
            </a:r>
            <a:endParaRPr lang="ru-RU" sz="4400" dirty="0" smtClean="0"/>
          </a:p>
          <a:p>
            <a:pPr>
              <a:buNone/>
            </a:pPr>
            <a:r>
              <a:rPr lang="ru-RU" sz="4400" i="1" dirty="0" smtClean="0"/>
              <a:t>Один на месте а другой без места</a:t>
            </a:r>
            <a:endParaRPr lang="ru-RU" sz="4400" dirty="0" smtClean="0"/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ransition advTm="1501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118</TotalTime>
  <Words>435</Words>
  <Application>Microsoft Office PowerPoint</Application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GoldNight</vt:lpstr>
      <vt:lpstr>Тренинг: «Авторские знаки препинания»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Грегор Замза и Кларисса Дэллоуэй: встреча, которой не было.</dc:title>
  <dc:creator>Admin</dc:creator>
  <cp:lastModifiedBy>Алена</cp:lastModifiedBy>
  <cp:revision>14</cp:revision>
  <dcterms:created xsi:type="dcterms:W3CDTF">2013-10-23T22:00:51Z</dcterms:created>
  <dcterms:modified xsi:type="dcterms:W3CDTF">2019-01-07T16:38:08Z</dcterms:modified>
</cp:coreProperties>
</file>