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6" r:id="rId6"/>
    <p:sldId id="260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71791-6A6A-4F69-9F9E-351A842A430F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D0963-7E85-4004-9025-2D018E89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https://learningapps.org/display?v=pw7j9j8ba17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ИСПОЛЬЗОВАНИЕ ИКТ НА УРОКАХ БУРЯТСКОГО ЯЗЫКА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9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https://learningapps.org/display?v=pw7j9j8ba17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https://learningapps.org/forgot-password.php?</dc:title>
  <dc:creator>82</dc:creator>
  <cp:lastModifiedBy>82</cp:lastModifiedBy>
  <cp:revision>3</cp:revision>
  <dcterms:created xsi:type="dcterms:W3CDTF">2019-01-07T03:42:43Z</dcterms:created>
  <dcterms:modified xsi:type="dcterms:W3CDTF">2019-01-07T05:06:53Z</dcterms:modified>
</cp:coreProperties>
</file>