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4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469A0-6329-494F-BBFC-0880827A6969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DA5CC-B984-4259-A143-9FFFD8A964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71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469A0-6329-494F-BBFC-0880827A6969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DA5CC-B984-4259-A143-9FFFD8A964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30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469A0-6329-494F-BBFC-0880827A6969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DA5CC-B984-4259-A143-9FFFD8A964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27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469A0-6329-494F-BBFC-0880827A6969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DA5CC-B984-4259-A143-9FFFD8A964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171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469A0-6329-494F-BBFC-0880827A6969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DA5CC-B984-4259-A143-9FFFD8A964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586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469A0-6329-494F-BBFC-0880827A6969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DA5CC-B984-4259-A143-9FFFD8A964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98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469A0-6329-494F-BBFC-0880827A6969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DA5CC-B984-4259-A143-9FFFD8A964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73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469A0-6329-494F-BBFC-0880827A6969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DA5CC-B984-4259-A143-9FFFD8A964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160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469A0-6329-494F-BBFC-0880827A6969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DA5CC-B984-4259-A143-9FFFD8A964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849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469A0-6329-494F-BBFC-0880827A6969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DA5CC-B984-4259-A143-9FFFD8A964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82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469A0-6329-494F-BBFC-0880827A6969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DA5CC-B984-4259-A143-9FFFD8A964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395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469A0-6329-494F-BBFC-0880827A6969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DA5CC-B984-4259-A143-9FFFD8A964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542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57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"/>
            <a:ext cx="9144000" cy="678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90273" y="2967335"/>
            <a:ext cx="796346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«Моя мама лучше всех!»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431178" y="457200"/>
            <a:ext cx="8245278" cy="1747838"/>
            <a:chOff x="1068484" y="1053181"/>
            <a:chExt cx="66705" cy="16200"/>
          </a:xfrm>
        </p:grpSpPr>
        <p:grpSp>
          <p:nvGrpSpPr>
            <p:cNvPr id="7" name="Group 4"/>
            <p:cNvGrpSpPr>
              <a:grpSpLocks/>
            </p:cNvGrpSpPr>
            <p:nvPr/>
          </p:nvGrpSpPr>
          <p:grpSpPr bwMode="auto">
            <a:xfrm>
              <a:off x="1068541" y="1054317"/>
              <a:ext cx="12543" cy="14218"/>
              <a:chOff x="1068541" y="1054317"/>
              <a:chExt cx="12543" cy="14218"/>
            </a:xfrm>
          </p:grpSpPr>
          <p:sp>
            <p:nvSpPr>
              <p:cNvPr id="10" name="Rectangle 8" hidden="1"/>
              <p:cNvSpPr>
                <a:spLocks noChangeArrowheads="1" noChangeShapeType="1"/>
              </p:cNvSpPr>
              <p:nvPr/>
            </p:nvSpPr>
            <p:spPr bwMode="auto">
              <a:xfrm>
                <a:off x="1068541" y="1054317"/>
                <a:ext cx="12543" cy="14218"/>
              </a:xfrm>
              <a:prstGeom prst="rect">
                <a:avLst/>
              </a:prstGeom>
              <a:noFill/>
              <a:ln w="0" algn="in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00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CCCCCC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" name="Rectangle 7"/>
              <p:cNvSpPr>
                <a:spLocks noChangeArrowheads="1" noChangeShapeType="1"/>
              </p:cNvSpPr>
              <p:nvPr/>
            </p:nvSpPr>
            <p:spPr bwMode="auto">
              <a:xfrm>
                <a:off x="1073542" y="1060291"/>
                <a:ext cx="7542" cy="8244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/>
                  </a:gs>
                </a:gsLst>
                <a:lin ang="2700000" scaled="1"/>
              </a:gradFill>
              <a:ln w="0" algn="in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CCCCCC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" name="Rectangle 6"/>
              <p:cNvSpPr>
                <a:spLocks noChangeArrowheads="1" noChangeShapeType="1"/>
              </p:cNvSpPr>
              <p:nvPr/>
            </p:nvSpPr>
            <p:spPr bwMode="auto">
              <a:xfrm>
                <a:off x="1071104" y="1054317"/>
                <a:ext cx="5971" cy="6184"/>
              </a:xfrm>
              <a:prstGeom prst="rect">
                <a:avLst/>
              </a:prstGeom>
              <a:solidFill>
                <a:srgbClr val="0000FF"/>
              </a:solidFill>
              <a:ln w="0" algn="in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CCCCCC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" name="Rectangle 5"/>
              <p:cNvSpPr>
                <a:spLocks noChangeArrowheads="1" noChangeShapeType="1"/>
              </p:cNvSpPr>
              <p:nvPr/>
            </p:nvSpPr>
            <p:spPr bwMode="auto">
              <a:xfrm>
                <a:off x="1068541" y="1059690"/>
                <a:ext cx="5028" cy="5497"/>
              </a:xfrm>
              <a:prstGeom prst="rect">
                <a:avLst/>
              </a:prstGeom>
              <a:solidFill>
                <a:srgbClr val="FF0000"/>
              </a:solidFill>
              <a:ln w="0" algn="in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CCCCCC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8" name="Line 3"/>
            <p:cNvSpPr>
              <a:spLocks noChangeShapeType="1"/>
            </p:cNvSpPr>
            <p:nvPr/>
          </p:nvSpPr>
          <p:spPr bwMode="auto">
            <a:xfrm flipH="1">
              <a:off x="1077915" y="1053181"/>
              <a:ext cx="0" cy="1620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Line 2"/>
            <p:cNvSpPr>
              <a:spLocks noChangeShapeType="1"/>
            </p:cNvSpPr>
            <p:nvPr/>
          </p:nvSpPr>
          <p:spPr bwMode="auto">
            <a:xfrm flipH="1">
              <a:off x="1068484" y="1066799"/>
              <a:ext cx="66706" cy="7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2057" name="Рисунок 2" descr="эмблема буратино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562" y="944573"/>
            <a:ext cx="889001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2195736" y="542389"/>
            <a:ext cx="5256584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Ханты-Мансийский автономный округ—Югра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Октябрьский район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пос. </a:t>
            </a:r>
            <a:r>
              <a:rPr kumimoji="0" lang="ru-RU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Унъюган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«Детский сад общеразвивающего вида «Буратино»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(МБДОУ «ДСОВ «Буратино»)	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24128" y="4941168"/>
            <a:ext cx="29524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Подготовили  воспитатели</a:t>
            </a:r>
          </a:p>
          <a:p>
            <a:r>
              <a:rPr lang="ru-RU" dirty="0"/>
              <a:t>с</a:t>
            </a:r>
            <a:r>
              <a:rPr lang="ru-RU" dirty="0" smtClean="0"/>
              <a:t>таршей группы:</a:t>
            </a:r>
          </a:p>
          <a:p>
            <a:r>
              <a:rPr lang="ru-RU" dirty="0" smtClean="0"/>
              <a:t>Лунина </a:t>
            </a:r>
            <a:r>
              <a:rPr lang="ru-RU" dirty="0" smtClean="0"/>
              <a:t>О.Е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8122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57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"/>
            <a:ext cx="9144000" cy="678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G:\ФОТО\DSC_157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389106"/>
            <a:ext cx="8208912" cy="607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76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57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"/>
            <a:ext cx="9144000" cy="678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G:\ФОТО\DSC_160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1744" y="504896"/>
            <a:ext cx="4160520" cy="58482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7" name="Picture 3" descr="G:\ФОТО\DSC_161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529656"/>
            <a:ext cx="3990236" cy="58234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6935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57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"/>
            <a:ext cx="9144000" cy="678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G:\ФОТО\DSC_162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389106"/>
            <a:ext cx="8208912" cy="607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25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57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"/>
            <a:ext cx="9144000" cy="678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G:\ФОТО\DSC_163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6720" y="389106"/>
            <a:ext cx="8249736" cy="607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8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57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"/>
            <a:ext cx="9144000" cy="678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1\Desktop\Фото\Фотографии\118___11\IMG_196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919" y="571479"/>
            <a:ext cx="8401485" cy="58579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144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57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"/>
            <a:ext cx="9144000" cy="678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1\Desktop\Фото\Фотографии\118___11\IMG_197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571480"/>
            <a:ext cx="8329594" cy="57864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144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57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"/>
            <a:ext cx="9144000" cy="678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1\Desktop\Фото\Фотографии\118___11\IMG_19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500042"/>
            <a:ext cx="8397487" cy="58579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144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57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"/>
            <a:ext cx="9144000" cy="678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548680"/>
            <a:ext cx="813690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/>
              <a:t>Проект «Моя мама лучше всех» был условно разделен на 4 блока.</a:t>
            </a:r>
          </a:p>
          <a:p>
            <a:pPr algn="just"/>
            <a:r>
              <a:rPr lang="ru-RU" dirty="0" smtClean="0"/>
              <a:t>    Первый </a:t>
            </a:r>
            <a:r>
              <a:rPr lang="ru-RU" dirty="0"/>
              <a:t>блок направлен на познание качества семейных отношений: уважение, желание помочь, радовать хорошими делами и поступками, умение общаться с взрослыми членами семьи. </a:t>
            </a:r>
          </a:p>
          <a:p>
            <a:pPr algn="just"/>
            <a:r>
              <a:rPr lang="ru-RU" dirty="0" smtClean="0"/>
              <a:t>     Мероприятия </a:t>
            </a:r>
            <a:r>
              <a:rPr lang="ru-RU" dirty="0"/>
              <a:t>второй блока способствовали формированию у детей представлений о профессии мамы. </a:t>
            </a:r>
            <a:endParaRPr lang="ru-RU" dirty="0" smtClean="0"/>
          </a:p>
          <a:p>
            <a:pPr algn="just"/>
            <a:r>
              <a:rPr lang="ru-RU" dirty="0"/>
              <a:t> </a:t>
            </a:r>
            <a:r>
              <a:rPr lang="ru-RU" dirty="0" smtClean="0"/>
              <a:t>    Третий </a:t>
            </a:r>
            <a:r>
              <a:rPr lang="ru-RU" dirty="0"/>
              <a:t>блок направлен на развитие творческого воображения детей и родителей, на формирование эстетического вкуса, желания сделать что-то приятное для близкого человека, вызвать интерес к поиску индивидуальности, характеру, внешности, настроения. </a:t>
            </a:r>
          </a:p>
          <a:p>
            <a:pPr algn="just"/>
            <a:r>
              <a:rPr lang="ru-RU" dirty="0" smtClean="0"/>
              <a:t>     Известно</a:t>
            </a:r>
            <a:r>
              <a:rPr lang="ru-RU" dirty="0"/>
              <a:t>, что родители приобщают ребенка к родному языку, к родной природе, к традициям своего народа. Поэтому четвертый блок направлен на ознакомление детей и родителей с произведениями детской художественной литературы, а также фольклорными произведениями о маме. Праздник </a:t>
            </a:r>
            <a:r>
              <a:rPr lang="ru-RU" dirty="0" smtClean="0"/>
              <a:t>«Моя мама лучше всех!» </a:t>
            </a:r>
            <a:r>
              <a:rPr lang="ru-RU" dirty="0"/>
              <a:t>подвёл итог работы, где дети и родители прониклись атмосферой доброжелательности, радости, тепла, эмоционального комфорта и благополучия. Результативность проекта была отмечена родителями. Проведенная рефлексия (в форме индивидуальных бесед ) показала, что работа над проектом была интересна и нужна как детям, так и их родителям.</a:t>
            </a:r>
          </a:p>
        </p:txBody>
      </p:sp>
    </p:spTree>
    <p:extLst>
      <p:ext uri="{BB962C8B-B14F-4D97-AF65-F5344CB8AC3E}">
        <p14:creationId xmlns:p14="http://schemas.microsoft.com/office/powerpoint/2010/main" val="429129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57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"/>
            <a:ext cx="9144000" cy="678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skyclipart.ru/uploads/posts/2010-11/1289304645_mamaolya_denmatery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7240" y="548680"/>
            <a:ext cx="8309520" cy="57606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9581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57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"/>
            <a:ext cx="9144000" cy="678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692696"/>
            <a:ext cx="80648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Актуальность проекта. </a:t>
            </a:r>
            <a:endParaRPr lang="ru-RU" sz="2800" dirty="0"/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Мама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играет важную роль в жизни каждого человека.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Развитие отношений между ребенком дошкольного возраста и матерью имеет большое значение для развития личности ребенка. К сожалению, часто любовь к маме дети связывают только с материальными ценностями. А не духовными.</a:t>
            </a:r>
          </a:p>
          <a:p>
            <a:r>
              <a:rPr lang="ru-RU" sz="2800" b="1" dirty="0"/>
              <a:t>Проблемный вопрос:</a:t>
            </a:r>
            <a:endParaRPr lang="ru-RU" sz="2800" dirty="0"/>
          </a:p>
          <a:p>
            <a:r>
              <a:rPr lang="ru-RU" sz="2000" b="1" i="1" dirty="0">
                <a:solidFill>
                  <a:srgbClr val="FF0000"/>
                </a:solidFill>
              </a:rPr>
              <a:t>Зачем человеку нужна мама?</a:t>
            </a:r>
          </a:p>
        </p:txBody>
      </p:sp>
      <p:pic>
        <p:nvPicPr>
          <p:cNvPr id="9" name="Рисунок 8" descr="http://www.cruzo.net/user/images/o/777af0c5f0143a61cad73bc1cadfae27_34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5602" y="2636912"/>
            <a:ext cx="2701268" cy="3466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0223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57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"/>
            <a:ext cx="9144000" cy="678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836712"/>
            <a:ext cx="777686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u="sng" dirty="0"/>
              <a:t>Цель проекта</a:t>
            </a:r>
            <a:r>
              <a:rPr lang="ru-RU" b="1" dirty="0"/>
              <a:t>: </a:t>
            </a:r>
            <a:r>
              <a:rPr lang="ru-RU" dirty="0"/>
              <a:t>Формирование осознанного понимания значимости мамы в жизни ребёнка, привития любви и уважения к маме. </a:t>
            </a:r>
          </a:p>
          <a:p>
            <a:pPr algn="just"/>
            <a:r>
              <a:rPr lang="ru-RU" b="1" u="sng" dirty="0"/>
              <a:t>Задачи</a:t>
            </a:r>
            <a:r>
              <a:rPr lang="ru-RU" b="1" dirty="0"/>
              <a:t>:</a:t>
            </a:r>
          </a:p>
          <a:p>
            <a:pPr algn="just"/>
            <a:r>
              <a:rPr lang="ru-RU" dirty="0"/>
              <a:t>1. Углубление знаний детей о роли мамы в их жизни, через раскрытие образа матери в поэзии, в живописи, музыке, художественной литературе. </a:t>
            </a:r>
          </a:p>
          <a:p>
            <a:pPr algn="just"/>
            <a:r>
              <a:rPr lang="ru-RU" dirty="0"/>
              <a:t>2. Развитие у детей доброго отношения, нежных чувств, к самому близкому и дорогому человеку – своей маме. </a:t>
            </a:r>
          </a:p>
          <a:p>
            <a:pPr algn="just"/>
            <a:r>
              <a:rPr lang="ru-RU" dirty="0"/>
              <a:t>3. Знакомство детей </a:t>
            </a:r>
            <a:r>
              <a:rPr lang="ru-RU" dirty="0" smtClean="0"/>
              <a:t>с </a:t>
            </a:r>
            <a:r>
              <a:rPr lang="ru-RU" dirty="0"/>
              <a:t>историей возникновения праздника. </a:t>
            </a:r>
          </a:p>
          <a:p>
            <a:pPr algn="just"/>
            <a:r>
              <a:rPr lang="ru-RU" dirty="0"/>
              <a:t>4. Развитие у детей выразительности речи, памяти, артистических способностей через театрализованную игру. </a:t>
            </a:r>
            <a:r>
              <a:rPr lang="ru-RU" dirty="0" smtClean="0"/>
              <a:t> </a:t>
            </a:r>
            <a:endParaRPr lang="ru-RU" dirty="0"/>
          </a:p>
          <a:p>
            <a:pPr algn="just"/>
            <a:r>
              <a:rPr lang="ru-RU" dirty="0"/>
              <a:t>5</a:t>
            </a:r>
            <a:r>
              <a:rPr lang="ru-RU" dirty="0" smtClean="0"/>
              <a:t>. </a:t>
            </a:r>
            <a:r>
              <a:rPr lang="ru-RU" dirty="0"/>
              <a:t>Создание радостной обстановки, способствующей воспитанию у детей уверенности в своих возможностях. </a:t>
            </a:r>
          </a:p>
          <a:p>
            <a:pPr algn="just"/>
            <a:r>
              <a:rPr lang="ru-RU" dirty="0"/>
              <a:t>6</a:t>
            </a:r>
            <a:r>
              <a:rPr lang="ru-RU" dirty="0" smtClean="0"/>
              <a:t>. </a:t>
            </a:r>
            <a:r>
              <a:rPr lang="ru-RU" dirty="0"/>
              <a:t>Создание положительных эмоциональных переживаний детей и родителей от совместного празднования мероприятия. </a:t>
            </a:r>
          </a:p>
          <a:p>
            <a:pPr algn="just"/>
            <a:r>
              <a:rPr lang="ru-RU" b="1" dirty="0" smtClean="0"/>
              <a:t>                             Тип </a:t>
            </a:r>
            <a:r>
              <a:rPr lang="ru-RU" b="1" dirty="0"/>
              <a:t>проекта</a:t>
            </a:r>
            <a:r>
              <a:rPr lang="ru-RU" dirty="0"/>
              <a:t>: краткосрочный. </a:t>
            </a:r>
          </a:p>
          <a:p>
            <a:r>
              <a:rPr lang="ru-RU" b="1" dirty="0" smtClean="0"/>
              <a:t>                            Сроки </a:t>
            </a:r>
            <a:r>
              <a:rPr lang="ru-RU" b="1" dirty="0"/>
              <a:t>реализации </a:t>
            </a:r>
            <a:r>
              <a:rPr lang="ru-RU" b="1" dirty="0" smtClean="0"/>
              <a:t>проекта: с </a:t>
            </a:r>
            <a:r>
              <a:rPr lang="ru-RU" dirty="0" smtClean="0"/>
              <a:t>18.10.2013 по 22. 10.2013. </a:t>
            </a:r>
            <a:endParaRPr lang="ru-RU" dirty="0"/>
          </a:p>
          <a:p>
            <a:r>
              <a:rPr lang="ru-RU" b="1" dirty="0" smtClean="0"/>
              <a:t>                             Участники: </a:t>
            </a:r>
            <a:r>
              <a:rPr lang="ru-RU" dirty="0" smtClean="0"/>
              <a:t>дети старшей группы, родители и педагоги.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2172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57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"/>
            <a:ext cx="9144000" cy="678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692696"/>
            <a:ext cx="792088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Этапы проведения проекта:</a:t>
            </a:r>
          </a:p>
          <a:p>
            <a:r>
              <a:rPr lang="ru-RU" b="1" u="sng" dirty="0"/>
              <a:t>I. Подготовительная работа</a:t>
            </a:r>
            <a:r>
              <a:rPr lang="ru-RU" u="sng" dirty="0"/>
              <a:t>:</a:t>
            </a:r>
          </a:p>
          <a:p>
            <a:r>
              <a:rPr lang="ru-RU" dirty="0"/>
              <a:t>1. Определение цели и задач проектной деятельности. </a:t>
            </a:r>
          </a:p>
          <a:p>
            <a:r>
              <a:rPr lang="ru-RU" dirty="0"/>
              <a:t>2. Составление плана мероприятий работы с воспитанниками и родителями. </a:t>
            </a:r>
          </a:p>
          <a:p>
            <a:r>
              <a:rPr lang="ru-RU" dirty="0"/>
              <a:t>3. Представление проекта. </a:t>
            </a:r>
          </a:p>
          <a:p>
            <a:r>
              <a:rPr lang="ru-RU" b="1" u="sng" dirty="0"/>
              <a:t>II</a:t>
            </a:r>
            <a:r>
              <a:rPr lang="ru-RU" b="1" u="sng" dirty="0" smtClean="0"/>
              <a:t>. Основная </a:t>
            </a:r>
            <a:r>
              <a:rPr lang="ru-RU" b="1" u="sng" dirty="0"/>
              <a:t>часть: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/>
              <a:t> Беседы </a:t>
            </a:r>
            <a:r>
              <a:rPr lang="ru-RU" b="1" dirty="0"/>
              <a:t>с </a:t>
            </a:r>
            <a:r>
              <a:rPr lang="ru-RU" b="1" dirty="0" smtClean="0"/>
              <a:t>детьми: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 «</a:t>
            </a:r>
            <a:r>
              <a:rPr lang="ru-RU" dirty="0"/>
              <a:t>Что я знаю о маме? </a:t>
            </a:r>
            <a:r>
              <a:rPr lang="ru-RU" dirty="0" smtClean="0"/>
              <a:t>»</a:t>
            </a:r>
            <a:endParaRPr lang="ru-RU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«День Матери</a:t>
            </a:r>
            <a:r>
              <a:rPr lang="ru-RU" dirty="0" smtClean="0"/>
              <a:t>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dirty="0" smtClean="0"/>
              <a:t>«История </a:t>
            </a:r>
            <a:r>
              <a:rPr lang="ru-RU" dirty="0"/>
              <a:t>праздника, его значимость</a:t>
            </a:r>
            <a:r>
              <a:rPr lang="ru-RU" dirty="0" smtClean="0"/>
              <a:t>»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/>
              <a:t> </a:t>
            </a:r>
            <a:r>
              <a:rPr lang="ru-RU" b="1" dirty="0" smtClean="0"/>
              <a:t>Занятия: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«Моя любимая мама» 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  «</a:t>
            </a:r>
            <a:r>
              <a:rPr lang="ru-RU" dirty="0"/>
              <a:t>Мамы разные нужны, мамы всякие важны» </a:t>
            </a:r>
            <a:r>
              <a:rPr lang="ru-RU" dirty="0" smtClean="0"/>
              <a:t> </a:t>
            </a: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/>
              <a:t> </a:t>
            </a:r>
            <a:r>
              <a:rPr lang="ru-RU" b="1" dirty="0" smtClean="0"/>
              <a:t>Прослушивание </a:t>
            </a:r>
            <a:r>
              <a:rPr lang="ru-RU" b="1" dirty="0"/>
              <a:t>и разучивание песен, частушек, стихотворений, пословиц, колыбельных и танцев для музыкального мероприятия. </a:t>
            </a:r>
            <a:endParaRPr lang="ru-RU" b="1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/>
              <a:t>Сюжетно-ролевая игра:</a:t>
            </a:r>
            <a:r>
              <a:rPr lang="ru-RU" dirty="0" smtClean="0"/>
              <a:t> </a:t>
            </a:r>
            <a:r>
              <a:rPr lang="ru-RU" dirty="0"/>
              <a:t>«Дочки-матери</a:t>
            </a:r>
            <a:r>
              <a:rPr lang="ru-RU" dirty="0" smtClean="0"/>
              <a:t>», «Семья».</a:t>
            </a: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/>
              <a:t> </a:t>
            </a:r>
            <a:r>
              <a:rPr lang="ru-RU" b="1" dirty="0" smtClean="0"/>
              <a:t> </a:t>
            </a:r>
            <a:r>
              <a:rPr lang="ru-RU" b="1" dirty="0"/>
              <a:t>Словесные игры</a:t>
            </a:r>
            <a:r>
              <a:rPr lang="ru-RU" dirty="0" smtClean="0"/>
              <a:t>: «</a:t>
            </a:r>
            <a:r>
              <a:rPr lang="ru-RU" dirty="0"/>
              <a:t>Как зовут твою маму</a:t>
            </a:r>
            <a:r>
              <a:rPr lang="ru-RU" dirty="0" smtClean="0"/>
              <a:t>»,</a:t>
            </a:r>
            <a:r>
              <a:rPr lang="ru-RU" dirty="0"/>
              <a:t> «Назови ласково</a:t>
            </a:r>
            <a:r>
              <a:rPr lang="ru-RU" dirty="0" smtClean="0"/>
              <a:t>»,</a:t>
            </a:r>
            <a:r>
              <a:rPr lang="ru-RU" dirty="0"/>
              <a:t> «Профессия мамы»</a:t>
            </a:r>
          </a:p>
          <a:p>
            <a:pPr marL="285750" lvl="0" indent="-285750">
              <a:buFont typeface="Wingdings" pitchFamily="2" charset="2"/>
              <a:buChar char="Ø"/>
            </a:pP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21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57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"/>
            <a:ext cx="9144000" cy="678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692696"/>
            <a:ext cx="7776864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b="1" dirty="0"/>
              <a:t> Чтение детской литературы, загадок, сказок о маме</a:t>
            </a:r>
            <a:r>
              <a:rPr lang="ru-RU" b="1" dirty="0" smtClean="0"/>
              <a:t>.</a:t>
            </a:r>
            <a:endParaRPr lang="ru-RU" b="1" dirty="0"/>
          </a:p>
          <a:p>
            <a:r>
              <a:rPr lang="ru-RU" dirty="0"/>
              <a:t>· Артюхова «Трудный вечер»</a:t>
            </a:r>
          </a:p>
          <a:p>
            <a:r>
              <a:rPr lang="ru-RU" dirty="0"/>
              <a:t>· </a:t>
            </a:r>
            <a:r>
              <a:rPr lang="ru-RU" dirty="0" err="1"/>
              <a:t>Барто</a:t>
            </a:r>
            <a:r>
              <a:rPr lang="ru-RU" dirty="0"/>
              <a:t> А. «Разлука»</a:t>
            </a:r>
          </a:p>
          <a:p>
            <a:r>
              <a:rPr lang="ru-RU" dirty="0"/>
              <a:t>· </a:t>
            </a:r>
            <a:r>
              <a:rPr lang="ru-RU" dirty="0" err="1"/>
              <a:t>Барто</a:t>
            </a:r>
            <a:r>
              <a:rPr lang="ru-RU" dirty="0"/>
              <a:t> А. «Мама поёт»</a:t>
            </a:r>
          </a:p>
          <a:p>
            <a:r>
              <a:rPr lang="ru-RU" dirty="0"/>
              <a:t>· Берестов В. «Праздник мам</a:t>
            </a:r>
            <a:r>
              <a:rPr lang="ru-RU" dirty="0" smtClean="0"/>
              <a:t>» </a:t>
            </a:r>
            <a:r>
              <a:rPr lang="ru-RU" dirty="0" err="1" smtClean="0"/>
              <a:t>ит.д</a:t>
            </a:r>
            <a:r>
              <a:rPr lang="ru-RU" dirty="0" smtClean="0"/>
              <a:t>.</a:t>
            </a: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b="1" dirty="0" smtClean="0"/>
              <a:t>Знакомство </a:t>
            </a:r>
            <a:r>
              <a:rPr lang="ru-RU" b="1" dirty="0"/>
              <a:t>с живописью по теме (видеофайлы) 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/>
              <a:t>  Прослушивание и просмотр детьми музыкальных </a:t>
            </a:r>
            <a:r>
              <a:rPr lang="ru-RU" b="1" dirty="0" err="1"/>
              <a:t>аудиосказок</a:t>
            </a:r>
            <a:r>
              <a:rPr lang="ru-RU" b="1" dirty="0"/>
              <a:t>, мультфильмов о маме.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/>
              <a:t>Консультация </a:t>
            </a:r>
            <a:r>
              <a:rPr lang="ru-RU" b="1" dirty="0"/>
              <a:t>для родителей «День Матери»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/>
              <a:t> </a:t>
            </a:r>
            <a:r>
              <a:rPr lang="ru-RU" b="1" dirty="0" smtClean="0"/>
              <a:t> </a:t>
            </a:r>
            <a:r>
              <a:rPr lang="ru-RU" b="1" dirty="0"/>
              <a:t>«Творческая мастерская</a:t>
            </a:r>
            <a:r>
              <a:rPr lang="ru-RU" b="1" dirty="0" smtClean="0"/>
              <a:t>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  рисование </a:t>
            </a:r>
            <a:r>
              <a:rPr lang="ru-RU" dirty="0"/>
              <a:t>«Портрет моей мамы»;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ручной труд (изготовление подарков маме</a:t>
            </a:r>
            <a:r>
              <a:rPr lang="ru-RU" dirty="0" smtClean="0"/>
              <a:t>)</a:t>
            </a:r>
          </a:p>
          <a:p>
            <a:r>
              <a:rPr lang="ru-RU" sz="2000" b="1" u="sng" dirty="0"/>
              <a:t>Заключительный:</a:t>
            </a:r>
          </a:p>
          <a:p>
            <a:r>
              <a:rPr lang="ru-RU" dirty="0"/>
              <a:t>• </a:t>
            </a:r>
            <a:r>
              <a:rPr lang="ru-RU" dirty="0" smtClean="0"/>
              <a:t> </a:t>
            </a:r>
            <a:r>
              <a:rPr lang="ru-RU" dirty="0"/>
              <a:t>Совместное праздничное мероприятие «Моя мама лучше всех».</a:t>
            </a:r>
          </a:p>
          <a:p>
            <a:r>
              <a:rPr lang="ru-RU" sz="2000" b="1" i="1" u="sng" dirty="0" smtClean="0"/>
              <a:t>Итоги </a:t>
            </a:r>
            <a:r>
              <a:rPr lang="ru-RU" sz="2000" b="1" i="1" u="sng" dirty="0"/>
              <a:t>проекта:</a:t>
            </a:r>
            <a:endParaRPr lang="ru-RU" sz="2000" b="1" u="sng" dirty="0"/>
          </a:p>
          <a:p>
            <a:r>
              <a:rPr lang="ru-RU" dirty="0"/>
              <a:t>• Презентация проекта. 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1851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57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"/>
            <a:ext cx="9144000" cy="678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G:\ФОТО\DSC_149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7680" y="541486"/>
            <a:ext cx="8168640" cy="577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9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57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"/>
            <a:ext cx="9144000" cy="678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ФОТО\DSC_153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395536" y="533865"/>
            <a:ext cx="8280920" cy="579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50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57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"/>
            <a:ext cx="9144000" cy="678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G:\ФОТО\DSC_153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389106"/>
            <a:ext cx="8208912" cy="607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90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57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"/>
            <a:ext cx="9144000" cy="678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G:\ФОТО\DSC_154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5300" y="563880"/>
            <a:ext cx="8153400" cy="590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23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633</Words>
  <Application>Microsoft Office PowerPoint</Application>
  <PresentationFormat>Экран (4:3)</PresentationFormat>
  <Paragraphs>65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Semya</cp:lastModifiedBy>
  <cp:revision>16</cp:revision>
  <dcterms:created xsi:type="dcterms:W3CDTF">2014-04-09T15:27:39Z</dcterms:created>
  <dcterms:modified xsi:type="dcterms:W3CDTF">2019-01-07T15:36:02Z</dcterms:modified>
</cp:coreProperties>
</file>