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8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0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3E22CD6-BE0F-4821-AA03-6FD488A5DEF5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3E22CD6-BE0F-4821-AA03-6FD488A5DEF5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E22CD6-BE0F-4821-AA03-6FD488A5DEF5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428604"/>
            <a:ext cx="764386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Лэпбук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теме  «Дикие животные »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второй младшей, средней  групп детского сада.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 области: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социально-коммуникативное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художественно-эстетическое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познавательное развитие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устойчивый познавательный интерес к диким животным, как к живым существам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58" y="5643578"/>
            <a:ext cx="8302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Подготовила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Пайднец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Светлана Владимировна , воспитатель МКДОУ «Рябинка»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0" name="Picture 4" descr="C:\Users\userok\Desktop\лэпбуки фото\фото дикие жив\IMG_19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000108"/>
            <a:ext cx="3244383" cy="3209303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pic>
        <p:nvPicPr>
          <p:cNvPr id="24578" name="Picture 2" descr="C:\Users\userok\Desktop\лэпбуки фото\фото дикие жив\IMG_19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2285992"/>
            <a:ext cx="5786478" cy="4339859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142976" y="214290"/>
            <a:ext cx="57729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Дидактическая игра «Чей хвост»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642918"/>
            <a:ext cx="57150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Цель: Закреплять умение образовывать притяжательные прилагательные, развивать способность анализировать, закреплять умение различать и называть животных, развитие мелкой моторики рук.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C:\Users\userok\Desktop\лэпбуки фото\фото дикие жив\IMG_19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5590" y="541744"/>
            <a:ext cx="4092095" cy="3458760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pic>
        <p:nvPicPr>
          <p:cNvPr id="25603" name="Picture 3" descr="C:\Users\userok\Desktop\лэпбуки фото\фото дикие жив\IMG_19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40" y="2357430"/>
            <a:ext cx="5804862" cy="4071966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500562" y="428604"/>
            <a:ext cx="435208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«Найди силуэт»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50017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Цель: Развивать логику, мышление и зрительную память .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1" name="Picture 3" descr="C:\Users\userok\Desktop\лэпбуки фото\фото дикие жив\IMG_19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571480"/>
            <a:ext cx="2584831" cy="3505346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pic>
        <p:nvPicPr>
          <p:cNvPr id="27650" name="Picture 2" descr="C:\Users\userok\Desktop\лэпбуки фото\фото дикие жив\IMG_19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5672" y="1928802"/>
            <a:ext cx="5509546" cy="4640621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-357222" y="0"/>
            <a:ext cx="607223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«Найди детенышей животных»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928670"/>
            <a:ext cx="6143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Цель: Закрепить представление о диких животных </a:t>
            </a:r>
          </a:p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их детенышах, расширять словарный запас .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 descr="C:\Users\userok\Desktop\лэпбуки фото\фото дикие жив\IMG_18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571479"/>
            <a:ext cx="3645388" cy="3714777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pic>
        <p:nvPicPr>
          <p:cNvPr id="26627" name="Picture 3" descr="C:\Users\userok\Desktop\лэпбуки фото\фото дикие жив\IMG_19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2285992"/>
            <a:ext cx="5619789" cy="4214842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57158" y="214290"/>
            <a:ext cx="435208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«Кто что ест»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C:\Users\userok\Desktop\лэпбуки фото\фото дикие жив\IMG_19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206" y="1285860"/>
            <a:ext cx="3190786" cy="4788986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pic>
        <p:nvPicPr>
          <p:cNvPr id="28675" name="Picture 3" descr="C:\Users\userok\Desktop\лэпбуки фото\фото дикие жив\IMG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000240"/>
            <a:ext cx="5334038" cy="4000528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214678" y="285728"/>
            <a:ext cx="3206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Расскажи сказку </a:t>
            </a:r>
            <a:endParaRPr lang="ru-RU" sz="32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 descr="C:\Users\userok\Desktop\лэпбуки фото\фото дикие жив\IMG_19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872" y="671493"/>
            <a:ext cx="3152590" cy="2900383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pic>
        <p:nvPicPr>
          <p:cNvPr id="29699" name="Picture 3" descr="C:\Users\userok\Desktop\лэпбуки фото\фото дикие жив\IMG_19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7" y="1928802"/>
            <a:ext cx="6372285" cy="4500594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857620" y="285728"/>
            <a:ext cx="389106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«Сосчитай-ка»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userok\Desktop\лэпбуки фото\фото дикие жив\20170414_0814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724641">
            <a:off x="5234340" y="2436622"/>
            <a:ext cx="3325855" cy="2418393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pic>
        <p:nvPicPr>
          <p:cNvPr id="3075" name="Picture 3" descr="C:\Users\userok\Desktop\лэпбуки фото\фото дикие жив\20170414_0815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3" y="4000504"/>
            <a:ext cx="5434646" cy="2618420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pic>
        <p:nvPicPr>
          <p:cNvPr id="3076" name="Picture 4" descr="C:\Users\userok\Desktop\лэпбуки фото\фото дикие жив\20170414_0815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1142984"/>
            <a:ext cx="5876490" cy="2571768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285728"/>
            <a:ext cx="76280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Книжка- малышка «Стихи о животных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C:\Users\userok\Desktop\лэпбуки фото\фото дикие жив\IMG_18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214422"/>
            <a:ext cx="3786214" cy="5040181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428604"/>
            <a:ext cx="84153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Обложка  </a:t>
            </a:r>
            <a:r>
              <a:rPr lang="ru-RU" sz="3200" b="1" dirty="0" err="1" smtClean="0">
                <a:solidFill>
                  <a:srgbClr val="000099"/>
                </a:solidFill>
              </a:rPr>
              <a:t>лэпбука</a:t>
            </a:r>
            <a:r>
              <a:rPr lang="ru-RU" sz="3200" b="1" dirty="0" smtClean="0">
                <a:solidFill>
                  <a:srgbClr val="000099"/>
                </a:solidFill>
              </a:rPr>
              <a:t> по теме «Дикие животные</a:t>
            </a:r>
            <a:r>
              <a:rPr lang="ru-RU" sz="2000" u="sng" dirty="0" smtClean="0">
                <a:solidFill>
                  <a:srgbClr val="000099"/>
                </a:solidFill>
              </a:rPr>
              <a:t>»</a:t>
            </a:r>
            <a:endParaRPr lang="ru-RU" sz="20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ok\Desktop\лэпбуки фото\фото дикие жив\20170414_0814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357298"/>
            <a:ext cx="7819248" cy="3786214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85786" y="357166"/>
            <a:ext cx="77314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  выглядит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лэпбук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развернутом виде.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userok\Desktop\лэпбуки фото\фото дикие жив\20170414_0814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7686" y="2645816"/>
            <a:ext cx="4521526" cy="3979776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pic>
        <p:nvPicPr>
          <p:cNvPr id="5" name="Picture 3" descr="C:\Users\userok\Desktop\лэпбуки фото\фото дикие жив\20170414_0814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857232"/>
            <a:ext cx="5636809" cy="3442014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214546" y="214290"/>
            <a:ext cx="53288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99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0099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Лэпбук</a:t>
            </a:r>
            <a:r>
              <a:rPr lang="ru-RU" sz="3200" b="1" dirty="0" smtClean="0">
                <a:solidFill>
                  <a:srgbClr val="000099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развернутом виде.</a:t>
            </a:r>
            <a:endParaRPr lang="ru-RU" sz="40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C:\Users\userok\Desktop\лэпбуки фото\фото дикие жив\IMG_189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57166"/>
            <a:ext cx="4286280" cy="3115208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pic>
        <p:nvPicPr>
          <p:cNvPr id="19459" name="Picture 3" descr="C:\Users\userok\Desktop\лэпбуки фото\фото дикие жив\IMG_19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143248"/>
            <a:ext cx="4572032" cy="3429024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628" y="500042"/>
            <a:ext cx="342902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Иллюстрация 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«Дикие звери»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1643050"/>
            <a:ext cx="41610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Цель: Систематизировать знания </a:t>
            </a:r>
          </a:p>
          <a:p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детей о диких животных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C:\Users\userok\Desktop\лэпбуки фото\фото дикие жив\IMG_19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14488"/>
            <a:ext cx="5429289" cy="4071966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282" y="285728"/>
            <a:ext cx="78318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Дидактическая игра «Собери картинку»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857232"/>
            <a:ext cx="79296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Цель: Развивать умение складывать из частей целое изображение.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8" name="Picture 4" descr="C:\Users\userok\Desktop\лэпбуки фото\фото дикие жив\IMG_18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214290"/>
            <a:ext cx="3416305" cy="3803941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pic>
        <p:nvPicPr>
          <p:cNvPr id="21506" name="Picture 2" descr="C:\Users\userok\Desktop\лэпбуки фото\фото дикие жив\IMG_19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3116"/>
            <a:ext cx="6072230" cy="4554172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50006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 «Назови ласково» 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142984"/>
            <a:ext cx="55006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Цель: Закрепить умение образовывать существительные при помощи уменьшительно-ласкательных суффиксов. 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C:\Users\userok\Desktop\лэпбуки фото\фото дикие жив\IMG_19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912823"/>
            <a:ext cx="3214710" cy="2730887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pic>
        <p:nvPicPr>
          <p:cNvPr id="22531" name="Picture 3" descr="C:\Users\userok\Desktop\лэпбуки фото\фото дикие жив\IMG_19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357298"/>
            <a:ext cx="6630178" cy="3241735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00100" y="214290"/>
            <a:ext cx="63382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Книжка- малышка «Кто где живет?»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714356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Цель: Систематизирования представления у детей о внешнем виде, образе жизни и жилищах обитателей природы.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5" name="Picture 3" descr="C:\Users\userok\Desktop\лэпбуки фото\фото дикие жив\IMG_19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5238787" cy="3929090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071538" y="214290"/>
            <a:ext cx="6988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</a:rPr>
              <a:t>Тактильные дощечки «У кого какая шубка»</a:t>
            </a:r>
            <a:endParaRPr lang="ru-RU" sz="2800" b="1" dirty="0">
              <a:solidFill>
                <a:srgbClr val="000099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71472" y="642918"/>
            <a:ext cx="70162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Расширить тактильные представления детей,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тренировать в словесной передаче своих тактильных ощущений.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userok\Desktop\лэпбуки фото\фото дикие жив\IMG_19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357562"/>
            <a:ext cx="4455146" cy="3341360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217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sbelova</dc:creator>
  <cp:lastModifiedBy>userok</cp:lastModifiedBy>
  <cp:revision>32</cp:revision>
  <dcterms:created xsi:type="dcterms:W3CDTF">2013-08-01T07:43:19Z</dcterms:created>
  <dcterms:modified xsi:type="dcterms:W3CDTF">2019-01-07T07:31:40Z</dcterms:modified>
</cp:coreProperties>
</file>