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958" r:id="rId1"/>
  </p:sldMasterIdLst>
  <p:sldIdLst>
    <p:sldId id="256" r:id="rId2"/>
    <p:sldId id="277" r:id="rId3"/>
    <p:sldId id="257" r:id="rId4"/>
    <p:sldId id="263" r:id="rId5"/>
    <p:sldId id="264" r:id="rId6"/>
    <p:sldId id="265" r:id="rId7"/>
    <p:sldId id="267" r:id="rId8"/>
    <p:sldId id="268" r:id="rId9"/>
    <p:sldId id="261" r:id="rId10"/>
    <p:sldId id="269" r:id="rId11"/>
    <p:sldId id="270" r:id="rId12"/>
    <p:sldId id="272" r:id="rId13"/>
    <p:sldId id="273" r:id="rId14"/>
    <p:sldId id="274" r:id="rId15"/>
    <p:sldId id="271" r:id="rId16"/>
    <p:sldId id="276" r:id="rId17"/>
    <p:sldId id="2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7"/>
    <p:restoredTop sz="94647"/>
  </p:normalViewPr>
  <p:slideViewPr>
    <p:cSldViewPr snapToGrid="0" snapToObjects="1">
      <p:cViewPr>
        <p:scale>
          <a:sx n="80" d="100"/>
          <a:sy n="80" d="100"/>
        </p:scale>
        <p:origin x="-96" y="-9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69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24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279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245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9356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319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15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99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00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002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951363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72431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04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455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21520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79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78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59" r:id="rId1"/>
    <p:sldLayoutId id="2147484960" r:id="rId2"/>
    <p:sldLayoutId id="2147484961" r:id="rId3"/>
    <p:sldLayoutId id="2147484962" r:id="rId4"/>
    <p:sldLayoutId id="2147484963" r:id="rId5"/>
    <p:sldLayoutId id="2147484964" r:id="rId6"/>
    <p:sldLayoutId id="2147484965" r:id="rId7"/>
    <p:sldLayoutId id="2147484966" r:id="rId8"/>
    <p:sldLayoutId id="2147484967" r:id="rId9"/>
    <p:sldLayoutId id="2147484968" r:id="rId10"/>
    <p:sldLayoutId id="2147484969" r:id="rId11"/>
    <p:sldLayoutId id="2147484970" r:id="rId12"/>
    <p:sldLayoutId id="2147484971" r:id="rId13"/>
    <p:sldLayoutId id="2147484972" r:id="rId14"/>
    <p:sldLayoutId id="2147484973" r:id="rId15"/>
    <p:sldLayoutId id="214748497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tiff"/><Relationship Id="rId4" Type="http://schemas.microsoft.com/office/2007/relationships/hdphoto" Target="../media/hdphoto7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5.wdp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C030F7-B711-D649-BDE4-9FC87022AB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Математика на кухне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A037F5C-878F-A142-9CFF-FC68C3990F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Трегубов Георгий 2Г</a:t>
            </a:r>
          </a:p>
        </p:txBody>
      </p:sp>
    </p:spTree>
    <p:extLst>
      <p:ext uri="{BB962C8B-B14F-4D97-AF65-F5344CB8AC3E}">
        <p14:creationId xmlns:p14="http://schemas.microsoft.com/office/powerpoint/2010/main" val="3715505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621172-6531-A54F-B3B2-9888A4D3B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Время приготовления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225F2ED-6286-DF4F-B3A0-633F67CD3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Чтобы блюдо было приготовлено правильно, важно точно замерять время приготовления, иначе блюдо будет либо сырым, либо пережаренным. Для измерения времени используются часы или таймеры: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01818C5-F513-7C46-B292-B181E1F9C8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8821" y="3592580"/>
            <a:ext cx="2540000" cy="254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B8D4435-30D5-FC4C-9C46-3868C6018D0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0" b="96167" l="9943" r="92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9212" y="3601301"/>
            <a:ext cx="2343216" cy="269335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11F4425-0B03-D946-8EC1-9617F2606F0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76473" y="3592580"/>
            <a:ext cx="2762055" cy="251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460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DA270E-598C-3C42-8FEB-715E7D7B3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Рецепт вермишелевого супа от Гоши Трегубова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9F8A0CD-C372-E949-AFC3-F493013F0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4348916" cy="3777622"/>
          </a:xfrm>
        </p:spPr>
        <p:txBody>
          <a:bodyPr/>
          <a:lstStyle/>
          <a:p>
            <a:r>
              <a:rPr lang="ru-RU" dirty="0"/>
              <a:t>Куриная грудка – 500 г</a:t>
            </a:r>
          </a:p>
          <a:p>
            <a:r>
              <a:rPr lang="ru-RU" dirty="0"/>
              <a:t>Морковь – 1 шт.</a:t>
            </a:r>
          </a:p>
          <a:p>
            <a:r>
              <a:rPr lang="ru-RU" dirty="0"/>
              <a:t>Вермишель – 100 г</a:t>
            </a:r>
          </a:p>
          <a:p>
            <a:r>
              <a:rPr lang="ru-RU" dirty="0"/>
              <a:t>Вода – 2,5 л</a:t>
            </a:r>
          </a:p>
          <a:p>
            <a:r>
              <a:rPr lang="ru-RU" dirty="0"/>
              <a:t>Соль – 1 чайная ложка</a:t>
            </a:r>
          </a:p>
          <a:p>
            <a:r>
              <a:rPr lang="ru-RU" dirty="0"/>
              <a:t>При приготовлении важно 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соблюдать все пропорции 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ингредиентов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97C139F-DA57-D54F-A2D8-45A09585D5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7678" y="1905000"/>
            <a:ext cx="5341629" cy="400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957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E80B1C-A3D1-3242-8710-20DED9016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Режем курицу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CA096D4-1217-6146-8CD1-DF74A6F62D6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3861" y="603317"/>
            <a:ext cx="3114755" cy="383671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5A56501-BC99-5E42-9866-97818A442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Курицу вымыть, порезать, положить в кастрюлю с холодной водой и довести до кипения, посолить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32E687B-2B59-F34E-AFE0-885A7E1BBD3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6654" y="603317"/>
            <a:ext cx="5115613" cy="383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492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E32F21-3EA2-1C41-9B2C-717617F90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Натираем морковь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73DE506-B77E-DB46-8767-F1D59254AAC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Натереть морковь на крупной терке, положить в бульон с курицей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9E7646A1-3EF8-4446-A9A1-AD4DD0F272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9213" y="401819"/>
            <a:ext cx="3181350" cy="42418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48BB7394-417C-F748-9AE4-C75FB4BCE8F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093" y="401819"/>
            <a:ext cx="3181350" cy="42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083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B5B5C3-F6E2-B74E-9764-E2AA3C41A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Добавляем вермишель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BE76ACD-270E-354F-947C-20ABDDBF65B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Добавить вермишель и варить суп 5 минут до готовности макаронных изделий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63EE7A7-5206-4949-918C-3520A4902B6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6726" y="357056"/>
            <a:ext cx="2962373" cy="394983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EB97CB7-0509-A24C-9FCF-1E48465B41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2704" y="357056"/>
            <a:ext cx="5266441" cy="394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9412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F4C3A3-1AD6-8D4D-A810-0FF86D635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Совет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33952EC-2434-AB47-9A98-7086CB6CB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Чтобы не ошибиться со временем варки и не переварить макароны, посмотрите на упаковку макаронных изделий и варите согласно времени, указанному на упаковке.</a:t>
            </a:r>
          </a:p>
          <a:p>
            <a:r>
              <a:rPr lang="ru-RU" dirty="0"/>
              <a:t>Важно соблюдать количество и пропорции ингредиентов при приготовлении блюда. Если нарушить, то это повлияет на качество и блюдо будет испорчено.</a:t>
            </a:r>
          </a:p>
        </p:txBody>
      </p:sp>
    </p:spTree>
    <p:extLst>
      <p:ext uri="{BB962C8B-B14F-4D97-AF65-F5344CB8AC3E}">
        <p14:creationId xmlns:p14="http://schemas.microsoft.com/office/powerpoint/2010/main" val="1110108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650B04-358E-0440-AE0C-92FC0ABD9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Приятного аппетита!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2523A3C-B17D-FB4C-A7C8-5E3E6354CAC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/>
              <a:t>Легкий куриный суп с вермишелью готов!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FA95118-EF6F-754B-8E26-0164DDF8BAC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3"/>
          <a:stretch/>
        </p:blipFill>
        <p:spPr>
          <a:xfrm>
            <a:off x="4475163" y="404908"/>
            <a:ext cx="5143500" cy="428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526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D6981F-0576-0A4D-89BE-1C6ED9CEE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D5CA497-4925-BE49-8B2B-A32E3C484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своем проекте мы еще раз убедились, что математика нужна всегда и везде, знания математики делают нашу жизнь понятнее. </a:t>
            </a:r>
          </a:p>
          <a:p>
            <a:r>
              <a:rPr lang="ru-RU" dirty="0"/>
              <a:t>Современная жизнь в отсутствие математики маловероятна.</a:t>
            </a:r>
          </a:p>
        </p:txBody>
      </p:sp>
    </p:spTree>
    <p:extLst>
      <p:ext uri="{BB962C8B-B14F-4D97-AF65-F5344CB8AC3E}">
        <p14:creationId xmlns:p14="http://schemas.microsoft.com/office/powerpoint/2010/main" val="420188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CE48CC-2DF0-EB4C-B1F6-ED114940E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FC4B92-9241-FB43-813C-80223716F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нашей повседневной жизни мы настолько привыкли к математике, что даже не замечаем, что пользуемся ей постоянно. Очень часто можно услышать вопрос – «а зачем нам математика? Только в магазин сходить?» Так для чего же мы изучаем площадь, периметр, объем? Для чего нужны геометрические сведения? Где каждому человеку математика необходима  в повседневной жизни? А что будет, если математику совсем не знать? </a:t>
            </a:r>
          </a:p>
          <a:p>
            <a:r>
              <a:rPr lang="ru-RU" dirty="0"/>
              <a:t>Необходимо рассмотреть и доказать, что без математики не обойтись в быту (на кухне).</a:t>
            </a:r>
          </a:p>
        </p:txBody>
      </p:sp>
    </p:spTree>
    <p:extLst>
      <p:ext uri="{BB962C8B-B14F-4D97-AF65-F5344CB8AC3E}">
        <p14:creationId xmlns:p14="http://schemas.microsoft.com/office/powerpoint/2010/main" val="3036170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47805A-4D85-1949-9F0F-AA01A3E07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6F3864F-518D-A042-A84A-F0560C1AC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Исследовать использование математических знаний на кухне;</a:t>
            </a:r>
          </a:p>
          <a:p>
            <a:r>
              <a:rPr lang="ru-RU" dirty="0"/>
              <a:t>Узнать назначение математики на кухне и научиться составлять пропорции при приготовлении блюд</a:t>
            </a:r>
          </a:p>
        </p:txBody>
      </p:sp>
    </p:spTree>
    <p:extLst>
      <p:ext uri="{BB962C8B-B14F-4D97-AF65-F5344CB8AC3E}">
        <p14:creationId xmlns:p14="http://schemas.microsoft.com/office/powerpoint/2010/main" val="683469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BFB94B-C3C2-0144-8524-53ABC2F40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B8ED19F-FADB-4244-927E-4EA938438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/>
              <a:t>Узнать, как математика помогает при приготовлении различных блюд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Развивать вычислительные навыки через количественный счет предметов (фруктов, овощей, посуды), их сравнение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Изучить единицы измерения, их применение на кухне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Собрать данные и обработать информацию о применении математических знаний в кулинарии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Собрать доказательный материал и убедить одноклассников изучать математику глубже, заинтересовать их</a:t>
            </a:r>
          </a:p>
        </p:txBody>
      </p:sp>
    </p:spTree>
    <p:extLst>
      <p:ext uri="{BB962C8B-B14F-4D97-AF65-F5344CB8AC3E}">
        <p14:creationId xmlns:p14="http://schemas.microsoft.com/office/powerpoint/2010/main" val="3026014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03183C-EE44-9D41-91EF-E98D58615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Гипотеза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8EB66EC-F19D-0540-BFA1-8D1DFF6D4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58957"/>
            <a:ext cx="8915400" cy="751002"/>
          </a:xfrm>
        </p:spPr>
        <p:txBody>
          <a:bodyPr/>
          <a:lstStyle/>
          <a:p>
            <a:r>
              <a:rPr lang="ru-RU" dirty="0"/>
              <a:t>Математические знания выручают в различных жизненных ситуациях, математика применяется в кулинарной деятельности.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FB56AA6B-4854-244E-AB5B-A3296E817FFE}"/>
              </a:ext>
            </a:extLst>
          </p:cNvPr>
          <p:cNvSpPr txBox="1">
            <a:spLocks/>
          </p:cNvSpPr>
          <p:nvPr/>
        </p:nvSpPr>
        <p:spPr>
          <a:xfrm>
            <a:off x="2592925" y="3154051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Методы исследования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49442154-536B-1945-80F9-E67AA8D32440}"/>
              </a:ext>
            </a:extLst>
          </p:cNvPr>
          <p:cNvSpPr txBox="1">
            <a:spLocks/>
          </p:cNvSpPr>
          <p:nvPr/>
        </p:nvSpPr>
        <p:spPr>
          <a:xfrm>
            <a:off x="2589212" y="4353612"/>
            <a:ext cx="8915400" cy="2504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ru-RU" dirty="0"/>
              <a:t>Анализ литературы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Практические советы по использованию математики в кулинарии</a:t>
            </a:r>
          </a:p>
        </p:txBody>
      </p:sp>
    </p:spTree>
    <p:extLst>
      <p:ext uri="{BB962C8B-B14F-4D97-AF65-F5344CB8AC3E}">
        <p14:creationId xmlns:p14="http://schemas.microsoft.com/office/powerpoint/2010/main" val="60352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E81B12-1450-6B45-B568-FE98FD368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Объект исследования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565EE23-0772-9148-88B5-09DC8A8C5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920685"/>
          </a:xfrm>
        </p:spPr>
        <p:txBody>
          <a:bodyPr/>
          <a:lstStyle/>
          <a:p>
            <a:r>
              <a:rPr lang="ru-RU" dirty="0"/>
              <a:t>«Таблицы» различных мер веса и объема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DD1B60F0-8350-D04F-98FF-F94E101909FF}"/>
              </a:ext>
            </a:extLst>
          </p:cNvPr>
          <p:cNvSpPr txBox="1">
            <a:spLocks/>
          </p:cNvSpPr>
          <p:nvPr/>
        </p:nvSpPr>
        <p:spPr>
          <a:xfrm>
            <a:off x="2589212" y="329053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Предмет исследования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F87ABABA-500B-B040-8C56-91D23BCF50C9}"/>
              </a:ext>
            </a:extLst>
          </p:cNvPr>
          <p:cNvSpPr txBox="1">
            <a:spLocks/>
          </p:cNvSpPr>
          <p:nvPr/>
        </p:nvSpPr>
        <p:spPr>
          <a:xfrm>
            <a:off x="2589212" y="4571422"/>
            <a:ext cx="8915400" cy="1156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Применение математических знаний на кухне</a:t>
            </a:r>
          </a:p>
        </p:txBody>
      </p:sp>
    </p:spTree>
    <p:extLst>
      <p:ext uri="{BB962C8B-B14F-4D97-AF65-F5344CB8AC3E}">
        <p14:creationId xmlns:p14="http://schemas.microsoft.com/office/powerpoint/2010/main" val="2835498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E43771-85CD-F04C-9655-05D18C65D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Геометрические фигуры на кухне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FF706B2-D990-484D-AF5A-5E42EA1EF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Кастрюли и сковородки в форме цилиндра</a:t>
            </a:r>
          </a:p>
          <a:p>
            <a:r>
              <a:rPr lang="ru-RU" dirty="0"/>
              <a:t>Ведра и воронки в форме конуса</a:t>
            </a:r>
          </a:p>
          <a:p>
            <a:r>
              <a:rPr lang="ru-RU" dirty="0"/>
              <a:t>Миски в форме полусферы</a:t>
            </a:r>
          </a:p>
          <a:p>
            <a:r>
              <a:rPr lang="ru-RU" dirty="0"/>
              <a:t>Округлую форму имеют ложки, половники, шумовки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511EA93-0994-A04A-8390-3E7E615EC75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882" y="4349210"/>
            <a:ext cx="1839272" cy="1960148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87ECA3A-E36C-E340-BDF1-732DDD58F91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599" b="94401" l="9883" r="899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6111" y="4349210"/>
            <a:ext cx="1960148" cy="19601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28947AB-63E1-AF44-98E0-9BCA5D9BFE6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3600" y1="37555" x2="53600" y2="37555"/>
                        <a14:foregroundMark x1="36800" y1="31811" x2="36800" y2="31811"/>
                        <a14:foregroundMark x1="13700" y1="34610" x2="13700" y2="34610"/>
                        <a14:foregroundMark x1="13400" y1="32401" x2="13400" y2="32401"/>
                        <a14:foregroundMark x1="14000" y1="40501" x2="14000" y2="40501"/>
                        <a14:foregroundMark x1="14000" y1="37113" x2="14000" y2="37113"/>
                        <a14:foregroundMark x1="85100" y1="31222" x2="85100" y2="31222"/>
                        <a14:foregroundMark x1="51500" y1="17968" x2="51500" y2="17968"/>
                        <a14:foregroundMark x1="54600" y1="17526" x2="54600" y2="17526"/>
                        <a14:foregroundMark x1="56900" y1="17526" x2="56900" y2="17526"/>
                        <a14:foregroundMark x1="52400" y1="17526" x2="52400" y2="175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4996" y="4183719"/>
            <a:ext cx="3379248" cy="229113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F401208-3B34-CB47-936C-970CDCF6B39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918" b="89930" l="7500" r="90000">
                        <a14:foregroundMark x1="26406" y1="24590" x2="26406" y2="24590"/>
                        <a14:foregroundMark x1="25313" y1="26464" x2="7500" y2="11241"/>
                        <a14:foregroundMark x1="7813" y1="7260" x2="7813" y2="7260"/>
                        <a14:foregroundMark x1="10313" y1="4918" x2="10313" y2="4918"/>
                        <a14:foregroundMark x1="15469" y1="7494" x2="15469" y2="7494"/>
                        <a14:foregroundMark x1="31875" y1="22014" x2="31875" y2="22014"/>
                        <a14:foregroundMark x1="50000" y1="39578" x2="50000" y2="39578"/>
                        <a14:foregroundMark x1="56094" y1="43560" x2="56094" y2="43560"/>
                        <a14:foregroundMark x1="51563" y1="41218" x2="51563" y2="41218"/>
                        <a14:foregroundMark x1="52656" y1="42389" x2="52656" y2="42389"/>
                        <a14:foregroundMark x1="57344" y1="42389" x2="57344" y2="42389"/>
                        <a14:foregroundMark x1="62656" y1="39344" x2="62656" y2="39344"/>
                        <a14:foregroundMark x1="67813" y1="39578" x2="67813" y2="39578"/>
                        <a14:foregroundMark x1="72500" y1="40749" x2="72500" y2="40749"/>
                        <a14:foregroundMark x1="65000" y1="38642" x2="65000" y2="386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6858" y="4183719"/>
            <a:ext cx="3193448" cy="212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8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5558A5-C437-FD48-B553-086846A37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Измерение веса продуктов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A6D469AC-9C5B-F14E-BECA-B6E99E94D6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328" b="95469" l="9939" r="898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643" y="3111560"/>
            <a:ext cx="2379650" cy="3120853"/>
          </a:xfrm>
          <a:prstGeom prst="rect">
            <a:avLst/>
          </a:prstGeo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424155AA-2DDC-8F40-81DF-4FD6CEDB9A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89" b="100000" l="8000" r="8733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84351" y="3864374"/>
            <a:ext cx="3105794" cy="231899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FBDE9BF-A4D8-F14D-928B-137BC46FA56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67" b="98000" l="3333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1203" y="2977845"/>
            <a:ext cx="3205522" cy="32055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AA4BE64-29BB-7C45-B6B9-7F1D2FC56EA1}"/>
              </a:ext>
            </a:extLst>
          </p:cNvPr>
          <p:cNvSpPr txBox="1"/>
          <p:nvPr/>
        </p:nvSpPr>
        <p:spPr>
          <a:xfrm>
            <a:off x="1024128" y="2084832"/>
            <a:ext cx="758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Существуют различные приборы, позволяющие измерить массу продуктов</a:t>
            </a:r>
          </a:p>
        </p:txBody>
      </p:sp>
    </p:spTree>
    <p:extLst>
      <p:ext uri="{BB962C8B-B14F-4D97-AF65-F5344CB8AC3E}">
        <p14:creationId xmlns:p14="http://schemas.microsoft.com/office/powerpoint/2010/main" val="1447770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BE7F1A1-0A69-284A-891D-83D430877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225" y="38273"/>
            <a:ext cx="6690338" cy="674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9271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{2874A30D-7F4A-254C-A63B-4863E068F8CC}tf10001069</Template>
  <TotalTime>332</TotalTime>
  <Words>454</Words>
  <Application>Microsoft Office PowerPoint</Application>
  <PresentationFormat>Произвольный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Легкий дым</vt:lpstr>
      <vt:lpstr>Математика на кухне</vt:lpstr>
      <vt:lpstr>Актуальность</vt:lpstr>
      <vt:lpstr>Цель работы</vt:lpstr>
      <vt:lpstr>Задачи</vt:lpstr>
      <vt:lpstr>Гипотеза</vt:lpstr>
      <vt:lpstr>Объект исследования</vt:lpstr>
      <vt:lpstr>Геометрические фигуры на кухне</vt:lpstr>
      <vt:lpstr>Измерение веса продуктов</vt:lpstr>
      <vt:lpstr>Презентация PowerPoint</vt:lpstr>
      <vt:lpstr>Время приготовления</vt:lpstr>
      <vt:lpstr>Рецепт вермишелевого супа от Гоши Трегубова</vt:lpstr>
      <vt:lpstr>Режем курицу</vt:lpstr>
      <vt:lpstr>Натираем морковь</vt:lpstr>
      <vt:lpstr>Добавляем вермишель</vt:lpstr>
      <vt:lpstr>Совет</vt:lpstr>
      <vt:lpstr>Приятного аппетита!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на кухне</dc:title>
  <dc:creator>Трегубов Вадим Аркадьевич</dc:creator>
  <cp:lastModifiedBy>Давид Инашвили</cp:lastModifiedBy>
  <cp:revision>23</cp:revision>
  <cp:lastPrinted>2018-12-03T19:28:15Z</cp:lastPrinted>
  <dcterms:created xsi:type="dcterms:W3CDTF">2018-11-28T18:02:41Z</dcterms:created>
  <dcterms:modified xsi:type="dcterms:W3CDTF">2019-01-07T09:25:38Z</dcterms:modified>
</cp:coreProperties>
</file>