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71" autoAdjust="0"/>
  </p:normalViewPr>
  <p:slideViewPr>
    <p:cSldViewPr>
      <p:cViewPr varScale="1">
        <p:scale>
          <a:sx n="70" d="100"/>
          <a:sy n="70" d="100"/>
        </p:scale>
        <p:origin x="-42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image" Target="../media/image10.jpeg"/><Relationship Id="rId3" Type="http://schemas.openxmlformats.org/officeDocument/2006/relationships/image" Target="../media/image12.jpeg"/><Relationship Id="rId7" Type="http://schemas.openxmlformats.org/officeDocument/2006/relationships/image" Target="../media/image6.jpeg"/><Relationship Id="rId12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11" Type="http://schemas.openxmlformats.org/officeDocument/2006/relationships/image" Target="../media/image15.jpeg"/><Relationship Id="rId5" Type="http://schemas.openxmlformats.org/officeDocument/2006/relationships/image" Target="../media/image5.jpeg"/><Relationship Id="rId10" Type="http://schemas.openxmlformats.org/officeDocument/2006/relationships/image" Target="../media/image14.jpeg"/><Relationship Id="rId4" Type="http://schemas.openxmlformats.org/officeDocument/2006/relationships/image" Target="../media/image7.jpeg"/><Relationship Id="rId9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4464496"/>
          </a:xfrm>
        </p:spPr>
        <p:txBody>
          <a:bodyPr>
            <a:noAutofit/>
          </a:bodyPr>
          <a:lstStyle/>
          <a:p>
            <a:pPr marL="36000" algn="ctr"/>
            <a:r>
              <a:rPr lang="en-US" sz="115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My toys!</a:t>
            </a:r>
            <a:br>
              <a:rPr lang="en-US" sz="11500" b="1" dirty="0" smtClean="0"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sz="16600" b="1" dirty="0">
                <a:effectLst/>
                <a:latin typeface="Freestyle Script" panose="030804020302050B0404" pitchFamily="66" charset="0"/>
                <a:cs typeface="Aharoni" panose="02010803020104030203" pitchFamily="2" charset="-79"/>
              </a:rPr>
              <a:t>m</a:t>
            </a:r>
            <a:r>
              <a:rPr lang="en-US" sz="16600" b="1" dirty="0" smtClean="0">
                <a:effectLst/>
                <a:latin typeface="Freestyle Script" panose="030804020302050B0404" pitchFamily="66" charset="0"/>
                <a:cs typeface="Aharoni" panose="02010803020104030203" pitchFamily="2" charset="-79"/>
              </a:rPr>
              <a:t>emory game</a:t>
            </a:r>
            <a:endParaRPr lang="ru-RU" sz="16600" b="1" dirty="0">
              <a:effectLst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28558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-12861" y="2328094"/>
            <a:ext cx="3059832" cy="21328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081185" y="0"/>
            <a:ext cx="3059832" cy="21328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043720" y="0"/>
            <a:ext cx="3059832" cy="21328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061779" y="2321037"/>
            <a:ext cx="3059832" cy="21328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-16112" y="0"/>
            <a:ext cx="3059832" cy="21328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6121611" y="2328094"/>
            <a:ext cx="3059832" cy="21328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3061779" y="4725144"/>
            <a:ext cx="3059832" cy="21328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0" y="116632"/>
            <a:ext cx="3043720" cy="187220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800" i="1" dirty="0" smtClean="0">
                <a:latin typeface="Adobe Heiti Std R" pitchFamily="34" charset="-128"/>
                <a:ea typeface="Adobe Heiti Std R" pitchFamily="34" charset="-128"/>
              </a:rPr>
              <a:t>ballerina</a:t>
            </a:r>
            <a:endParaRPr lang="ru-RU" sz="3800" i="1" dirty="0">
              <a:latin typeface="Adobe Heiti Std R" pitchFamily="34" charset="-128"/>
              <a:ea typeface="Adobe Heiti Std R" pitchFamily="34" charset="-128"/>
            </a:endParaRPr>
          </a:p>
        </p:txBody>
      </p:sp>
      <p:sp>
        <p:nvSpPr>
          <p:cNvPr id="34" name="Овал 33"/>
          <p:cNvSpPr/>
          <p:nvPr/>
        </p:nvSpPr>
        <p:spPr>
          <a:xfrm>
            <a:off x="3051776" y="130324"/>
            <a:ext cx="3043720" cy="187220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i="1" dirty="0" smtClean="0">
                <a:latin typeface="Adobe Heiti Std R" pitchFamily="34" charset="-128"/>
                <a:ea typeface="Adobe Heiti Std R" pitchFamily="34" charset="-128"/>
              </a:rPr>
              <a:t>toy soldier</a:t>
            </a:r>
            <a:endParaRPr lang="ru-RU" sz="4000" i="1" dirty="0">
              <a:latin typeface="Adobe Heiti Std R" pitchFamily="34" charset="-128"/>
              <a:ea typeface="Adobe Heiti Std R" pitchFamily="34" charset="-128"/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6081185" y="116632"/>
            <a:ext cx="3043720" cy="187220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i="1" dirty="0" smtClean="0">
                <a:latin typeface="Adobe Heiti Std R" pitchFamily="34" charset="-128"/>
                <a:ea typeface="Adobe Heiti Std R" pitchFamily="34" charset="-128"/>
              </a:rPr>
              <a:t>train</a:t>
            </a:r>
            <a:endParaRPr lang="ru-RU" sz="4000" i="1" dirty="0">
              <a:latin typeface="Adobe Heiti Std R" pitchFamily="34" charset="-128"/>
              <a:ea typeface="Adobe Heiti Std R" pitchFamily="34" charset="-128"/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-16112" y="2446040"/>
            <a:ext cx="3043720" cy="187220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i="1" dirty="0" smtClean="0">
                <a:latin typeface="Adobe Heiti Std R" pitchFamily="34" charset="-128"/>
                <a:ea typeface="Adobe Heiti Std R" pitchFamily="34" charset="-128"/>
              </a:rPr>
              <a:t>ball</a:t>
            </a:r>
            <a:endParaRPr lang="ru-RU" sz="4000" i="1" dirty="0">
              <a:latin typeface="Adobe Heiti Std R" pitchFamily="34" charset="-128"/>
              <a:ea typeface="Adobe Heiti Std R" pitchFamily="34" charset="-128"/>
            </a:endParaRPr>
          </a:p>
        </p:txBody>
      </p:sp>
      <p:sp>
        <p:nvSpPr>
          <p:cNvPr id="37" name="Овал 36"/>
          <p:cNvSpPr/>
          <p:nvPr/>
        </p:nvSpPr>
        <p:spPr>
          <a:xfrm>
            <a:off x="3043720" y="2446040"/>
            <a:ext cx="3043720" cy="187220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i="1" dirty="0" smtClean="0">
                <a:latin typeface="Adobe Heiti Std R" pitchFamily="34" charset="-128"/>
                <a:ea typeface="Adobe Heiti Std R" pitchFamily="34" charset="-128"/>
              </a:rPr>
              <a:t>kite</a:t>
            </a:r>
            <a:endParaRPr lang="ru-RU" sz="4000" i="1" dirty="0">
              <a:latin typeface="Adobe Heiti Std R" pitchFamily="34" charset="-128"/>
              <a:ea typeface="Adobe Heiti Std R" pitchFamily="34" charset="-128"/>
            </a:endParaRPr>
          </a:p>
        </p:txBody>
      </p:sp>
      <p:sp>
        <p:nvSpPr>
          <p:cNvPr id="38" name="Овал 37"/>
          <p:cNvSpPr/>
          <p:nvPr/>
        </p:nvSpPr>
        <p:spPr>
          <a:xfrm>
            <a:off x="6129667" y="2446040"/>
            <a:ext cx="3043720" cy="187220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i="1" dirty="0" smtClean="0">
                <a:latin typeface="Adobe Heiti Std R" pitchFamily="34" charset="-128"/>
                <a:ea typeface="Adobe Heiti Std R" pitchFamily="34" charset="-128"/>
              </a:rPr>
              <a:t>toy box</a:t>
            </a:r>
            <a:endParaRPr lang="ru-RU" sz="4000" i="1" dirty="0">
              <a:latin typeface="Adobe Heiti Std R" pitchFamily="34" charset="-128"/>
              <a:ea typeface="Adobe Heiti Std R" pitchFamily="34" charset="-128"/>
            </a:endParaRPr>
          </a:p>
        </p:txBody>
      </p:sp>
      <p:sp>
        <p:nvSpPr>
          <p:cNvPr id="39" name="Овал 38"/>
          <p:cNvSpPr/>
          <p:nvPr/>
        </p:nvSpPr>
        <p:spPr>
          <a:xfrm>
            <a:off x="3033965" y="4855468"/>
            <a:ext cx="3043720" cy="187220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i="1" dirty="0" smtClean="0">
                <a:latin typeface="Adobe Heiti Std R" pitchFamily="34" charset="-128"/>
                <a:ea typeface="Adobe Heiti Std R" pitchFamily="34" charset="-128"/>
              </a:rPr>
              <a:t>teddy bear</a:t>
            </a:r>
            <a:endParaRPr lang="ru-RU" sz="4000" i="1" dirty="0">
              <a:latin typeface="Adobe Heiti Std R" pitchFamily="34" charset="-128"/>
              <a:ea typeface="Adobe Heiti Std R" pitchFamily="34" charset="-128"/>
            </a:endParaRPr>
          </a:p>
        </p:txBody>
      </p:sp>
      <p:pic>
        <p:nvPicPr>
          <p:cNvPr id="2051" name="Picture 3" descr="D:\работа\spotlight\spotlight 2\презентации\344_101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1779" y="4651"/>
            <a:ext cx="3015906" cy="2128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работа\spotlight\spotlight 2\презентации\ไฟฟ-าเพลงคลาสส-กโทม-สรถไฟของเล-นสำหร-บเด-กร-นรถของเล-นไฟฟ-าสำหร-บเด-กการศ-กษาของเล-นเด-กของขว-ญคร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9667" y="4651"/>
            <a:ext cx="3014333" cy="2128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D:\работа\spotlight\spotlight 2\презентации\BCP13-Barbie-Fairytale-Magic-Ballerina-Theresa-Dol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651"/>
            <a:ext cx="2448272" cy="2132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D:\работа\spotlight\spotlight 2\презентации\harlequin-traditional-kite-brookite-160-p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6337" y="2328094"/>
            <a:ext cx="3001347" cy="2125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D:\работа\spotlight\spotlight 2\презентации\загружено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2007" y="2328093"/>
            <a:ext cx="2992898" cy="2125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D:\работа\spotlight\spotlight 2\презентации\PixarBall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28094"/>
            <a:ext cx="3027608" cy="2106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D:\работа\spotlight\spotlight 2\презентации\teddypic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776" y="4727251"/>
            <a:ext cx="3025908" cy="209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Прямоугольник 46"/>
          <p:cNvSpPr/>
          <p:nvPr/>
        </p:nvSpPr>
        <p:spPr>
          <a:xfrm>
            <a:off x="6129667" y="4727251"/>
            <a:ext cx="3059832" cy="21328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6129667" y="4839291"/>
            <a:ext cx="3043720" cy="187220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i="1" dirty="0" smtClean="0">
                <a:latin typeface="Adobe Heiti Std R" pitchFamily="34" charset="-128"/>
                <a:ea typeface="Adobe Heiti Std R" pitchFamily="34" charset="-128"/>
              </a:rPr>
              <a:t>bike</a:t>
            </a:r>
            <a:endParaRPr lang="ru-RU" sz="4000" i="1" dirty="0">
              <a:latin typeface="Adobe Heiti Std R" pitchFamily="34" charset="-128"/>
              <a:ea typeface="Adobe Heiti Std R" pitchFamily="34" charset="-128"/>
            </a:endParaRPr>
          </a:p>
        </p:txBody>
      </p:sp>
      <p:pic>
        <p:nvPicPr>
          <p:cNvPr id="2058" name="Picture 10" descr="D:\работа\spotlight\spotlight 2\презентации\prod_1640977812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1610" y="4745186"/>
            <a:ext cx="3022390" cy="2078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Прямоугольник 50"/>
          <p:cNvSpPr/>
          <p:nvPr/>
        </p:nvSpPr>
        <p:spPr>
          <a:xfrm>
            <a:off x="16505" y="4711299"/>
            <a:ext cx="3059832" cy="21328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32617" y="4839291"/>
            <a:ext cx="3043720" cy="187220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i="1" dirty="0" smtClean="0">
                <a:latin typeface="Adobe Heiti Std R" pitchFamily="34" charset="-128"/>
                <a:ea typeface="Adobe Heiti Std R" pitchFamily="34" charset="-128"/>
              </a:rPr>
              <a:t>car</a:t>
            </a:r>
            <a:endParaRPr lang="ru-RU" sz="4000" i="1" dirty="0">
              <a:latin typeface="Adobe Heiti Std R" pitchFamily="34" charset="-128"/>
              <a:ea typeface="Adobe Heiti Std R" pitchFamily="34" charset="-128"/>
            </a:endParaRPr>
          </a:p>
        </p:txBody>
      </p:sp>
      <p:pic>
        <p:nvPicPr>
          <p:cNvPr id="2060" name="Picture 12" descr="Похожее изображение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16" y="4715123"/>
            <a:ext cx="2994991" cy="2108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1276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ртинки по запросу teddy bea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2" y="33832"/>
            <a:ext cx="3047220" cy="2384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23510"/>
            <a:ext cx="3047220" cy="24392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0" name="Picture 6" descr="Картинки по запросу toy soldi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220" y="23510"/>
            <a:ext cx="3090234" cy="2384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041111" y="44158"/>
            <a:ext cx="3096343" cy="24186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1" name="Picture 7" descr="D:\работа\spotlight\spotlight 2\презентации\PixarBal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6303" y="33832"/>
            <a:ext cx="3006546" cy="2386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166303" y="23510"/>
            <a:ext cx="3006546" cy="23847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2" name="Picture 8" descr="D:\работа\spotlight\spotlight 2\презентации\harlequin-traditional-kite-brookite-160-p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86418"/>
            <a:ext cx="3030569" cy="2363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271" y="2477027"/>
            <a:ext cx="3057762" cy="23639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3" name="Picture 9" descr="D:\работа\spotlight\spotlight 2\презентации\ไฟฟ-าเพลงคลาสส-กโทม-สรถไฟของเล-นสำหร-บเด-กร-นรถของเล-นไฟฟ-าสำหร-บเด-กการศ-กษาของเล-นเด-กของขว-ญคร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6335" y="2495810"/>
            <a:ext cx="3052003" cy="2311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047220" y="2469690"/>
            <a:ext cx="3108541" cy="23639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4" name="Picture 10" descr="D:\работа\spotlight\spotlight 2\презентации\загружено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9950" y="2419922"/>
            <a:ext cx="2964049" cy="2310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6201075" y="2416334"/>
            <a:ext cx="3006546" cy="23105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51520" y="332656"/>
            <a:ext cx="2520280" cy="172819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i="1" dirty="0" smtClean="0">
                <a:latin typeface="Adobe Heiti Std R" pitchFamily="34" charset="-128"/>
                <a:ea typeface="Adobe Heiti Std R" pitchFamily="34" charset="-128"/>
              </a:rPr>
              <a:t>teddy bear</a:t>
            </a:r>
            <a:endParaRPr lang="ru-RU" sz="4000" i="1" dirty="0">
              <a:latin typeface="Adobe Heiti Std R" pitchFamily="34" charset="-128"/>
              <a:ea typeface="Adobe Heiti Std R" pitchFamily="34" charset="-128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347864" y="332656"/>
            <a:ext cx="2520280" cy="172819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i="1" dirty="0" smtClean="0">
                <a:latin typeface="Adobe Heiti Std R" pitchFamily="34" charset="-128"/>
                <a:ea typeface="Adobe Heiti Std R" pitchFamily="34" charset="-128"/>
              </a:rPr>
              <a:t>toy soldier</a:t>
            </a:r>
            <a:endParaRPr lang="ru-RU" sz="4000" i="1" dirty="0">
              <a:latin typeface="Adobe Heiti Std R" pitchFamily="34" charset="-128"/>
              <a:ea typeface="Adobe Heiti Std R" pitchFamily="34" charset="-128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444208" y="332656"/>
            <a:ext cx="2520280" cy="172819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i="1" dirty="0" smtClean="0">
                <a:latin typeface="Adobe Heiti Std R" pitchFamily="34" charset="-128"/>
                <a:ea typeface="Adobe Heiti Std R" pitchFamily="34" charset="-128"/>
              </a:rPr>
              <a:t>ball</a:t>
            </a:r>
            <a:endParaRPr lang="ru-RU" sz="4000" i="1" dirty="0">
              <a:latin typeface="Adobe Heiti Std R" pitchFamily="34" charset="-128"/>
              <a:ea typeface="Adobe Heiti Std R" pitchFamily="34" charset="-128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202004" y="2751571"/>
            <a:ext cx="2664296" cy="18002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i="1" dirty="0" smtClean="0">
                <a:latin typeface="Adobe Heiti Std R" pitchFamily="34" charset="-128"/>
                <a:ea typeface="Adobe Heiti Std R" pitchFamily="34" charset="-128"/>
              </a:rPr>
              <a:t>kite</a:t>
            </a:r>
            <a:endParaRPr lang="ru-RU" sz="4000" i="1" dirty="0">
              <a:latin typeface="Adobe Heiti Std R" pitchFamily="34" charset="-128"/>
              <a:ea typeface="Adobe Heiti Std R" pitchFamily="34" charset="-128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3304135" y="2671513"/>
            <a:ext cx="2664296" cy="18002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i="1" dirty="0" smtClean="0">
                <a:latin typeface="Adobe Heiti Std R" pitchFamily="34" charset="-128"/>
                <a:ea typeface="Adobe Heiti Std R" pitchFamily="34" charset="-128"/>
              </a:rPr>
              <a:t>train</a:t>
            </a:r>
            <a:endParaRPr lang="ru-RU" sz="4000" i="1" dirty="0">
              <a:latin typeface="Adobe Heiti Std R" pitchFamily="34" charset="-128"/>
              <a:ea typeface="Adobe Heiti Std R" pitchFamily="34" charset="-128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6372200" y="2659470"/>
            <a:ext cx="2664296" cy="18002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i="1" dirty="0">
                <a:latin typeface="Adobe Heiti Std R" pitchFamily="34" charset="-128"/>
                <a:ea typeface="Adobe Heiti Std R" pitchFamily="34" charset="-128"/>
              </a:rPr>
              <a:t>t</a:t>
            </a:r>
            <a:r>
              <a:rPr lang="en-US" sz="4000" i="1" dirty="0" smtClean="0">
                <a:latin typeface="Adobe Heiti Std R" pitchFamily="34" charset="-128"/>
                <a:ea typeface="Adobe Heiti Std R" pitchFamily="34" charset="-128"/>
              </a:rPr>
              <a:t>oy box</a:t>
            </a:r>
            <a:endParaRPr lang="ru-RU" sz="4000" i="1" dirty="0">
              <a:latin typeface="Adobe Heiti Std R" pitchFamily="34" charset="-128"/>
              <a:ea typeface="Adobe Heiti Std R" pitchFamily="34" charset="-128"/>
            </a:endParaRPr>
          </a:p>
        </p:txBody>
      </p:sp>
      <p:pic>
        <p:nvPicPr>
          <p:cNvPr id="1035" name="Picture 11" descr="D:\работа\spotlight\spotlight 2\презентации\harlequin-traditional-kite-brookite-160-p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5" y="2485887"/>
            <a:ext cx="3013918" cy="2331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D:\работа\spotlight\spotlight 2\презентации\ไฟฟ-าเพลงคลาสส-กโทม-สรถไฟของเล-นสำหร-บเด-กร-นรถของเล-นไฟฟ-าสำหร-บเด-กการศ-กษาของเล-นเด-กของขว-ญคร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6335" y="2495810"/>
            <a:ext cx="3079692" cy="2345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D:\работа\spotlight\spotlight 2\презентации\загружено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1075" y="2448012"/>
            <a:ext cx="2964049" cy="2284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D:\работа\spotlight\spotlight 2\презентации\PixarBal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5722" y="63713"/>
            <a:ext cx="2978276" cy="2266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D:\работа\spotlight\spotlight 2\презентации\BCP13-Barbie-Fairytale-Magic-Ballerina-Theresa-Doll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850380"/>
            <a:ext cx="2520280" cy="2007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3057762" y="4833652"/>
            <a:ext cx="3097999" cy="20243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3066335" y="4981729"/>
            <a:ext cx="3052003" cy="172819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900" i="1" dirty="0" smtClean="0">
                <a:latin typeface="Adobe Heiti Std R" pitchFamily="34" charset="-128"/>
                <a:ea typeface="Adobe Heiti Std R" pitchFamily="34" charset="-128"/>
              </a:rPr>
              <a:t>ballerina</a:t>
            </a:r>
            <a:endParaRPr lang="ru-RU" sz="3900" i="1" dirty="0">
              <a:latin typeface="Adobe Heiti Std R" pitchFamily="34" charset="-128"/>
              <a:ea typeface="Adobe Heiti Std R" pitchFamily="34" charset="-128"/>
            </a:endParaRPr>
          </a:p>
        </p:txBody>
      </p:sp>
      <p:pic>
        <p:nvPicPr>
          <p:cNvPr id="1043" name="Picture 19" descr="D:\работа\spotlight\spotlight 2\презентации\BCP13-Barbie-Fairytale-Magic-Ballerina-Theresa-Doll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850380"/>
            <a:ext cx="2232248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D:\работа\spotlight\spotlight 2\презентации\344_101_1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6335" y="60066"/>
            <a:ext cx="3052003" cy="2369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 descr="D:\работа\spotlight\spotlight 2\презентации\teddypic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1" y="44158"/>
            <a:ext cx="3011701" cy="234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7" name="Picture 23" descr="D:\работа\spotlight\spotlight 2\презентации\prod_1640977812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5934" y="4807298"/>
            <a:ext cx="2979190" cy="2058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Прямоугольник 38"/>
          <p:cNvSpPr/>
          <p:nvPr/>
        </p:nvSpPr>
        <p:spPr>
          <a:xfrm>
            <a:off x="6146027" y="4824360"/>
            <a:ext cx="3097999" cy="20243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6113121" y="4972437"/>
            <a:ext cx="3052003" cy="172819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i="1" dirty="0" smtClean="0">
                <a:latin typeface="Adobe Heiti Std R" pitchFamily="34" charset="-128"/>
                <a:ea typeface="Adobe Heiti Std R" pitchFamily="34" charset="-128"/>
              </a:rPr>
              <a:t>bike</a:t>
            </a:r>
            <a:endParaRPr lang="ru-RU" sz="3900" i="1" dirty="0">
              <a:latin typeface="Adobe Heiti Std R" pitchFamily="34" charset="-128"/>
              <a:ea typeface="Adobe Heiti Std R" pitchFamily="34" charset="-128"/>
            </a:endParaRPr>
          </a:p>
        </p:txBody>
      </p:sp>
      <p:pic>
        <p:nvPicPr>
          <p:cNvPr id="1048" name="Picture 24" descr="D:\работа\spotlight\spotlight 2\презентации\prod_1640977812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7454" y="4840989"/>
            <a:ext cx="3073150" cy="2003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9" name="Picture 25" descr="D:\работа\spotlight\spotlight 2\презентации\Car_b1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50380"/>
            <a:ext cx="3022242" cy="2007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Прямоугольник 42"/>
          <p:cNvSpPr/>
          <p:nvPr/>
        </p:nvSpPr>
        <p:spPr>
          <a:xfrm>
            <a:off x="-50779" y="4833653"/>
            <a:ext cx="3097999" cy="20243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-50779" y="4972437"/>
            <a:ext cx="3052003" cy="172819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i="1" dirty="0" smtClean="0">
                <a:latin typeface="Adobe Heiti Std R" pitchFamily="34" charset="-128"/>
                <a:ea typeface="Adobe Heiti Std R" pitchFamily="34" charset="-128"/>
              </a:rPr>
              <a:t>car</a:t>
            </a:r>
            <a:endParaRPr lang="ru-RU" sz="3900" i="1" dirty="0">
              <a:latin typeface="Adobe Heiti Std R" pitchFamily="34" charset="-128"/>
              <a:ea typeface="Adobe Heiti Std R" pitchFamily="34" charset="-128"/>
            </a:endParaRPr>
          </a:p>
        </p:txBody>
      </p:sp>
      <p:pic>
        <p:nvPicPr>
          <p:cNvPr id="1050" name="Picture 26" descr="D:\работа\spotlight\spotlight 2\презентации\Car_b1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07" y="4840989"/>
            <a:ext cx="3032931" cy="2003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4579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6" presetClass="entr" presetSubtype="21" fill="hold" grpId="0" nodeType="click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9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5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1" fill="hold">
                      <p:stCondLst>
                        <p:cond delay="0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69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0" fill="hold">
                      <p:stCondLst>
                        <p:cond delay="0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1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7" dur="2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88" restart="whenNotActive" fill="hold" evtFilter="cancelBubble" nodeType="interactiveSeq">
                <p:stCondLst>
                  <p:cond evt="onClick" delay="0">
                    <p:tgtEl>
                      <p:spTgt spid="10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9" fill="hold">
                      <p:stCondLst>
                        <p:cond delay="0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1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01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2" fill="hold">
                      <p:stCondLst>
                        <p:cond delay="0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6" dur="5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0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8" fill="hold">
                      <p:stCondLst>
                        <p:cond delay="0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2" dur="5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1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4" fill="hold">
                      <p:stCondLst>
                        <p:cond delay="0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8" dur="500"/>
                                        <p:tgtEl>
                                          <p:spTgt spid="1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19" restart="whenNotActive" fill="hold" evtFilter="cancelBubble" nodeType="interactiveSeq">
                <p:stCondLst>
                  <p:cond evt="onClick" delay="0">
                    <p:tgtEl>
                      <p:spTgt spid="10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0" fill="hold">
                      <p:stCondLst>
                        <p:cond delay="0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7"/>
                  </p:tgtEl>
                </p:cond>
              </p:nextCondLst>
            </p:seq>
            <p:seq concurrent="1" nextAc="seek">
              <p:cTn id="22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8" fill="hold">
                      <p:stCondLst>
                        <p:cond delay="0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2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233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4" fill="hold">
                      <p:stCondLst>
                        <p:cond delay="0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8" dur="5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9" dur="5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40" restart="whenNotActive" fill="hold" evtFilter="cancelBubble" nodeType="interactiveSeq">
                <p:stCondLst>
                  <p:cond evt="onClick" delay="0">
                    <p:tgtEl>
                      <p:spTgt spid="10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1" fill="hold">
                      <p:stCondLst>
                        <p:cond delay="0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9"/>
                  </p:tgtEl>
                </p:cond>
              </p:nextCondLst>
            </p:seq>
            <p:seq concurrent="1" nextAc="seek">
              <p:cTn id="246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7" fill="hold">
                      <p:stCondLst>
                        <p:cond delay="0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252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3" fill="hold">
                      <p:stCondLst>
                        <p:cond delay="0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7" dur="500" fill="hold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8" dur="500" fill="hold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21" grpId="0" animBg="1"/>
      <p:bldP spid="22" grpId="0" animBg="1"/>
      <p:bldP spid="14" grpId="0" animBg="1"/>
      <p:bldP spid="32" grpId="0" animBg="1"/>
      <p:bldP spid="39" grpId="0" animBg="1"/>
      <p:bldP spid="40" grpId="0" animBg="1"/>
      <p:bldP spid="43" grpId="0" animBg="1"/>
      <p:bldP spid="4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107</TotalTime>
  <Words>27</Words>
  <Application>Microsoft Office PowerPoint</Application>
  <PresentationFormat>Экран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Яркая</vt:lpstr>
      <vt:lpstr>My toys! memory game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toys! memory game</dc:title>
  <dc:creator>Julia</dc:creator>
  <cp:lastModifiedBy>Julia</cp:lastModifiedBy>
  <cp:revision>11</cp:revision>
  <dcterms:created xsi:type="dcterms:W3CDTF">2017-02-16T16:00:35Z</dcterms:created>
  <dcterms:modified xsi:type="dcterms:W3CDTF">2017-02-16T17:57:52Z</dcterms:modified>
</cp:coreProperties>
</file>