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8F50-739B-4EDF-AF5D-8BE6ABAA1A5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7AF5-ED3C-427A-834B-32B731AC7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16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547688"/>
            <a:ext cx="101409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160DB-7FFF-4960-8213-AA9CEF3CB05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A551-9177-4F34-81B7-875FC70CB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07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15C35-4CE0-4F26-8244-0155EA28356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68A96-55F3-4206-9A70-EF943951C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58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884238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04488" y="2928938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FC12C-D685-4EEB-A38A-032540F12F5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63879-4A5F-4743-851F-76B911519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22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46B4F-01B6-48CE-A39D-9EAB61B7016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82DB3-DECC-48D4-A361-B9BF6B6E1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0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CF831-1B1E-4EBE-A2EF-6329568A1E56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1CE3-1F72-44DD-847B-48F4208F0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7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1817688"/>
            <a:ext cx="33401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817688"/>
            <a:ext cx="33401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13" y="1817688"/>
            <a:ext cx="33401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9FCDF-4223-4DED-AA9F-9CBEAFFA477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A160-98FE-49D5-9D89-DF31FD51E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37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901BB-6FA9-4B96-B2AF-4B738204125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045CC-B0BC-4CCD-B498-099A11A63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01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230D7-9342-4AB0-BC34-AFFF763FAB0F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7756C-7195-480E-B9F9-E5526CFDD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3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3E1C2-11FD-4D2E-A4F9-7548510105E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4AF25-2D80-44A1-B6E8-7E264FFEC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9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291A9-78E1-4C2F-9B1C-F95254BA22A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C02B7-B3D3-475C-8772-1728F9CA7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98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4152-1BB0-4CC0-B260-5718EB62C40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BAF64-399E-4AA3-974B-A2E11B0FC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1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735138"/>
            <a:ext cx="5087938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550" y="1735138"/>
            <a:ext cx="5089525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2B469-DBD0-44AA-9A90-957EBBC97D8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256F-C70E-4819-B695-C34C69C5C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4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400BF-60BB-4ABB-AC59-1177BAEFED6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04794-989F-4570-8841-9783E3C95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63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3A624-8B62-4E5B-AAC2-C49C9DEE563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1AB76-8D3F-4B17-8546-5BF061D3C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7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/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70D61-F0AF-4D2A-BDED-E93A864E68C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9F8BE-D86D-4F54-9594-D1013D7C3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8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5" y="609600"/>
            <a:ext cx="3584575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E9320-9120-4EFB-ABAE-1EE7FF89678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611E-3BE3-4E53-844D-B39CD4730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850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53675" cy="96996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1963"/>
            <a:ext cx="10353675" cy="405923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1362F48A-F4D1-4264-B512-AEA55E4EBD1F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5"/>
            <a:ext cx="6672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5"/>
            <a:ext cx="7540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2709FA77-6E9A-424B-B811-24EBFC2E2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17" r:id="rId5"/>
    <p:sldLayoutId id="2147483809" r:id="rId6"/>
    <p:sldLayoutId id="2147483810" r:id="rId7"/>
    <p:sldLayoutId id="2147483811" r:id="rId8"/>
    <p:sldLayoutId id="2147483818" r:id="rId9"/>
    <p:sldLayoutId id="2147483819" r:id="rId10"/>
    <p:sldLayoutId id="2147483812" r:id="rId11"/>
    <p:sldLayoutId id="2147483820" r:id="rId12"/>
    <p:sldLayoutId id="2147483813" r:id="rId13"/>
    <p:sldLayoutId id="2147483814" r:id="rId14"/>
    <p:sldLayoutId id="2147483821" r:id="rId15"/>
    <p:sldLayoutId id="2147483815" r:id="rId16"/>
    <p:sldLayoutId id="2147483816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Trebuchet MS" panose="020B0603020202020204" pitchFamily="34" charset="0"/>
          <a:cs typeface="Trebuchet M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sto MT" panose="02040603050505030304" pitchFamily="18" charset="0"/>
          <a:ea typeface="Trebuchet MS" panose="020B0603020202020204" pitchFamily="34" charset="0"/>
          <a:cs typeface="Trebuchet MS" panose="020B0603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sto MT" panose="02040603050505030304" pitchFamily="18" charset="0"/>
          <a:ea typeface="Trebuchet MS" panose="020B0603020202020204" pitchFamily="34" charset="0"/>
          <a:cs typeface="Trebuchet MS" panose="020B0603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sto MT" panose="02040603050505030304" pitchFamily="18" charset="0"/>
          <a:ea typeface="Trebuchet MS" panose="020B0603020202020204" pitchFamily="34" charset="0"/>
          <a:cs typeface="Trebuchet MS" panose="020B0603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sto MT" panose="02040603050505030304" pitchFamily="18" charset="0"/>
          <a:ea typeface="Trebuchet MS" panose="020B0603020202020204" pitchFamily="34" charset="0"/>
          <a:cs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48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panose="05020102010507070707" pitchFamily="18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19138" indent="-269875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panose="05020102010507070707" pitchFamily="18" charset="2"/>
        <a:buChar char=""/>
        <a:defRPr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5525" indent="-215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panose="05020102010507070707" pitchFamily="18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5888" indent="-215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panose="05020102010507070707" pitchFamily="18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3225" indent="-215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panose="05020102010507070707" pitchFamily="18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ea typeface="+mj-ea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73382" y="858838"/>
            <a:ext cx="4246418" cy="484923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8*2;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9*3;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3*6;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6*6;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10*2;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858838"/>
            <a:ext cx="4301836" cy="484923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dirty="0" smtClean="0"/>
              <a:t>7*2;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dirty="0" smtClean="0"/>
              <a:t>9*9;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dirty="0" smtClean="0"/>
              <a:t>(6+36):6;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dirty="0" smtClean="0"/>
              <a:t>(8+2)*3;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dirty="0" smtClean="0"/>
              <a:t>32:(4+4)</a:t>
            </a:r>
          </a:p>
          <a:p>
            <a:pPr indent="-306000" eaLnBrk="1" fontAlgn="auto" hangingPunct="1">
              <a:spcAft>
                <a:spcPts val="0"/>
              </a:spcAft>
              <a:buFont typeface="Wingdings 2" charset="2"/>
              <a:buChar char="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4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ea typeface="+mj-ea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17962" y="997239"/>
            <a:ext cx="9081655" cy="4558434"/>
          </a:xfrm>
        </p:spPr>
        <p:txBody>
          <a:bodyPr>
            <a:normAutofit fontScale="85000" lnSpcReduction="2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16, 27, 18, 36, 20, 14, 81, 7, 30, 4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dirty="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10 «+» – 5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8-9 «+» – 4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6-7 «+» – 3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Менее 6 «+» – 2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25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ea typeface="+mj-ea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160318" y="1122363"/>
            <a:ext cx="9871364" cy="4502582"/>
          </a:xfrm>
        </p:spPr>
        <p:txBody>
          <a:bodyPr>
            <a:normAutofit fontScale="92500" lnSpcReduction="2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7200" dirty="0" smtClean="0"/>
              <a:t>56:7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7200" dirty="0" smtClean="0"/>
              <a:t>68:4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7200" dirty="0" smtClean="0"/>
              <a:t>40:2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7200" dirty="0" smtClean="0"/>
              <a:t>98:14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8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ea typeface="+mj-ea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0372" y="983817"/>
            <a:ext cx="9691255" cy="4253201"/>
          </a:xfrm>
        </p:spPr>
        <p:txBody>
          <a:bodyPr>
            <a:normAutofit fontScale="92500" lnSpcReduction="2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u="sng" dirty="0" smtClean="0"/>
              <a:t>Тема:</a:t>
            </a:r>
            <a:r>
              <a:rPr lang="ru-RU" altLang="ru-RU" sz="5400" dirty="0" smtClean="0"/>
              <a:t> «Нахождение частного путём подбора».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dirty="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u="sng" dirty="0" smtClean="0"/>
              <a:t>Цель:</a:t>
            </a:r>
            <a:r>
              <a:rPr lang="ru-RU" altLang="ru-RU" sz="5400" dirty="0" smtClean="0"/>
              <a:t> научиться делить двузначные числа методом подбора.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9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ea typeface="+mj-ea"/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1458191" y="789998"/>
            <a:ext cx="9275618" cy="4447020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№ 2 (</a:t>
            </a:r>
            <a:r>
              <a:rPr lang="ru-RU" altLang="ru-RU" sz="5400" u="sng" dirty="0" smtClean="0"/>
              <a:t>1 столбик</a:t>
            </a:r>
            <a:r>
              <a:rPr lang="ru-RU" altLang="ru-RU" sz="5400" dirty="0" smtClean="0"/>
              <a:t>)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dirty="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№3 (</a:t>
            </a:r>
            <a:r>
              <a:rPr lang="ru-RU" altLang="ru-RU" sz="5400" u="sng" dirty="0" smtClean="0"/>
              <a:t>1 вариант: </a:t>
            </a:r>
            <a:r>
              <a:rPr lang="ru-RU" altLang="ru-RU" sz="5400" dirty="0" smtClean="0"/>
              <a:t>первое уравнение; </a:t>
            </a:r>
            <a:r>
              <a:rPr lang="ru-RU" altLang="ru-RU" sz="5400" u="sng" dirty="0" smtClean="0"/>
              <a:t>2 вариант: </a:t>
            </a:r>
            <a:r>
              <a:rPr lang="ru-RU" altLang="ru-RU" sz="5400" dirty="0" smtClean="0"/>
              <a:t>второе уравнение)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1088808" y="595746"/>
            <a:ext cx="9817533" cy="105294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5400" dirty="0" smtClean="0">
                <a:ea typeface="+mj-ea"/>
              </a:rPr>
              <a:t>72:3=24;	92:4=23;	76:2=36.</a:t>
            </a:r>
          </a:p>
        </p:txBody>
      </p:sp>
      <p:sp>
        <p:nvSpPr>
          <p:cNvPr id="8195" name="Текст 4"/>
          <p:cNvSpPr>
            <a:spLocks noGrp="1"/>
          </p:cNvSpPr>
          <p:nvPr>
            <p:ph type="body" idx="1"/>
          </p:nvPr>
        </p:nvSpPr>
        <p:spPr>
          <a:xfrm>
            <a:off x="839788" y="2125663"/>
            <a:ext cx="5157787" cy="823912"/>
          </a:xfrm>
        </p:spPr>
        <p:txBody>
          <a:bodyPr/>
          <a:lstStyle/>
          <a:p>
            <a:pPr eaLnBrk="1" fontAlgn="auto" hangingPunct="1">
              <a:buFont typeface="Wingdings 2" charset="2"/>
              <a:buNone/>
              <a:defRPr/>
            </a:pPr>
            <a:r>
              <a:rPr lang="ru-RU" altLang="ru-RU" sz="4000" smtClean="0"/>
              <a:t>1 ВАРИАНТ</a:t>
            </a:r>
          </a:p>
        </p:txBody>
      </p:sp>
      <p:sp>
        <p:nvSpPr>
          <p:cNvPr id="8196" name="Объект 5"/>
          <p:cNvSpPr>
            <a:spLocks noGrp="1"/>
          </p:cNvSpPr>
          <p:nvPr>
            <p:ph sz="half" idx="2"/>
          </p:nvPr>
        </p:nvSpPr>
        <p:spPr>
          <a:xfrm>
            <a:off x="1088808" y="2380137"/>
            <a:ext cx="4793408" cy="3314081"/>
          </a:xfrm>
        </p:spPr>
        <p:txBody>
          <a:bodyPr>
            <a:normAutofit fontScale="92500" lnSpcReduction="2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dirty="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8*Х=24;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Х=24:8;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Х=3.</a:t>
            </a:r>
          </a:p>
        </p:txBody>
      </p:sp>
      <p:sp>
        <p:nvSpPr>
          <p:cNvPr id="819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2125663"/>
            <a:ext cx="5183188" cy="823912"/>
          </a:xfrm>
        </p:spPr>
        <p:txBody>
          <a:bodyPr/>
          <a:lstStyle/>
          <a:p>
            <a:pPr eaLnBrk="1" fontAlgn="auto" hangingPunct="1">
              <a:buFont typeface="Wingdings 2" charset="2"/>
              <a:buNone/>
              <a:defRPr/>
            </a:pPr>
            <a:r>
              <a:rPr lang="ru-RU" altLang="ru-RU" sz="4000" smtClean="0"/>
              <a:t>2 ВАРИАНТ</a:t>
            </a:r>
          </a:p>
        </p:txBody>
      </p:sp>
      <p:sp>
        <p:nvSpPr>
          <p:cNvPr id="819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32:Х=8;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Х=32:8;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smtClean="0"/>
              <a:t>Х=4.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ea typeface="+mj-ea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2716213" y="735013"/>
          <a:ext cx="6164262" cy="2335212"/>
        </p:xfrm>
        <a:graphic>
          <a:graphicData uri="http://schemas.openxmlformats.org/drawingml/2006/table">
            <a:tbl>
              <a:tblPr/>
              <a:tblGrid>
                <a:gridCol w="1667393">
                  <a:extLst>
                    <a:ext uri="{9D8B030D-6E8A-4147-A177-3AD203B41FA5}">
                      <a16:colId xmlns:a16="http://schemas.microsoft.com/office/drawing/2014/main" val="477901381"/>
                    </a:ext>
                  </a:extLst>
                </a:gridCol>
                <a:gridCol w="2247764">
                  <a:extLst>
                    <a:ext uri="{9D8B030D-6E8A-4147-A177-3AD203B41FA5}">
                      <a16:colId xmlns:a16="http://schemas.microsoft.com/office/drawing/2014/main" val="1967507478"/>
                    </a:ext>
                  </a:extLst>
                </a:gridCol>
                <a:gridCol w="2249105">
                  <a:extLst>
                    <a:ext uri="{9D8B030D-6E8A-4147-A177-3AD203B41FA5}">
                      <a16:colId xmlns:a16="http://schemas.microsoft.com/office/drawing/2014/main" val="403504988"/>
                    </a:ext>
                  </a:extLst>
                </a:gridCol>
              </a:tblGrid>
              <a:tr h="1359555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1 кг масла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масла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молока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370901"/>
                  </a:ext>
                </a:extLst>
              </a:tr>
              <a:tr h="487828">
                <a:tc row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Один.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кг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л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190973"/>
                  </a:ext>
                </a:extLst>
              </a:tr>
              <a:tr h="487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л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48263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95400" y="3070225"/>
            <a:ext cx="10058400" cy="3168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4000" dirty="0">
                <a:latin typeface="+mn-lt"/>
              </a:rPr>
              <a:t>50:2=25 (л) – молока потребуется для 1 кг масла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4000" dirty="0">
                <a:latin typeface="+mn-lt"/>
              </a:rPr>
              <a:t>75:25=3 (кг)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</a:rPr>
              <a:t>	     Ответ: 3 кг масла получится из 75 л молока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smtClean="0">
              <a:ea typeface="+mj-ea"/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358004" y="1787867"/>
            <a:ext cx="9466466" cy="3449151"/>
          </a:xfrm>
        </p:spPr>
        <p:txBody>
          <a:bodyPr>
            <a:normAutofit fontScale="92500"/>
          </a:bodyPr>
          <a:lstStyle/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Домашнее задание: </a:t>
            </a:r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5400" dirty="0" smtClean="0"/>
          </a:p>
          <a:p>
            <a:pPr marL="0" indent="0" algn="ctr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5400" dirty="0" smtClean="0"/>
              <a:t>стр. 18 № 2 (2, 3 столбики), №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82</TotalTime>
  <Words>172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Arial</vt:lpstr>
      <vt:lpstr>Calisto MT</vt:lpstr>
      <vt:lpstr>Trebuchet MS</vt:lpstr>
      <vt:lpstr>Wingdings 2</vt:lpstr>
      <vt:lpstr>Times New Roman</vt:lpstr>
      <vt:lpstr>Сланец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72:3=24; 92:4=23; 76:2=36.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Ритка</dc:creator>
  <cp:lastModifiedBy>Ритка</cp:lastModifiedBy>
  <cp:revision>8</cp:revision>
  <dcterms:created xsi:type="dcterms:W3CDTF">2018-02-05T13:18:51Z</dcterms:created>
  <dcterms:modified xsi:type="dcterms:W3CDTF">2019-01-07T08:49:49Z</dcterms:modified>
</cp:coreProperties>
</file>