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9" r:id="rId5"/>
    <p:sldId id="258" r:id="rId6"/>
    <p:sldId id="265" r:id="rId7"/>
    <p:sldId id="270" r:id="rId8"/>
    <p:sldId id="259" r:id="rId9"/>
    <p:sldId id="266" r:id="rId10"/>
    <p:sldId id="271" r:id="rId11"/>
    <p:sldId id="260" r:id="rId12"/>
    <p:sldId id="267" r:id="rId13"/>
    <p:sldId id="272" r:id="rId14"/>
    <p:sldId id="261" r:id="rId15"/>
    <p:sldId id="268" r:id="rId16"/>
    <p:sldId id="273" r:id="rId17"/>
    <p:sldId id="26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0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339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32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319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4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1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789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04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45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1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22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3A5D9-1A96-4197-BEEB-9DED1EB28556}" type="datetimeFigureOut">
              <a:rPr lang="ru-RU" smtClean="0"/>
              <a:t>пн 07.01.19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B294-5BA5-477F-AFCB-7818A4F9E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9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81075" y="561975"/>
            <a:ext cx="959167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ИГРА</a:t>
            </a:r>
          </a:p>
          <a:p>
            <a:pPr algn="just"/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«НАЙДИ</a:t>
            </a:r>
          </a:p>
          <a:p>
            <a:pPr algn="just"/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     ЛИШНЕЕ»</a:t>
            </a:r>
            <a:endParaRPr lang="ru-RU" sz="88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64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0650" y="552543"/>
            <a:ext cx="3714750" cy="2333532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5265" y="2804507"/>
            <a:ext cx="3724221" cy="2619375"/>
          </a:xfrm>
          <a:prstGeom prst="ellipse">
            <a:avLst/>
          </a:prstGeom>
          <a:ln w="762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9350" y="412711"/>
            <a:ext cx="3752850" cy="2611304"/>
          </a:xfrm>
          <a:prstGeom prst="ellipse">
            <a:avLst/>
          </a:prstGeom>
          <a:ln w="762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6278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875" y="546996"/>
            <a:ext cx="3905250" cy="2662930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249" y="659625"/>
            <a:ext cx="3960959" cy="2693175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249" y="3763216"/>
            <a:ext cx="3692048" cy="2655792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5239" y="3524250"/>
            <a:ext cx="3922909" cy="2657475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088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875" y="546996"/>
            <a:ext cx="3905250" cy="2662930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249" y="3763216"/>
            <a:ext cx="3692048" cy="2655792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5239" y="3524250"/>
            <a:ext cx="3922909" cy="2657475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3522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875" y="546996"/>
            <a:ext cx="3905250" cy="2662930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620" y="704132"/>
            <a:ext cx="3692048" cy="2655792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9283" y="2950672"/>
            <a:ext cx="3922909" cy="2657475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60431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1083" y="564053"/>
            <a:ext cx="3631364" cy="255270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977" y="564053"/>
            <a:ext cx="3556000" cy="2524125"/>
          </a:xfrm>
          <a:prstGeom prst="ellipse">
            <a:avLst/>
          </a:prstGeom>
          <a:ln w="762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6914" y="3714751"/>
            <a:ext cx="3668126" cy="2619375"/>
          </a:xfrm>
          <a:prstGeom prst="ellipse">
            <a:avLst/>
          </a:prstGeom>
          <a:ln w="762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2625" y="3629026"/>
            <a:ext cx="3629822" cy="2705100"/>
          </a:xfrm>
          <a:prstGeom prst="ellipse">
            <a:avLst/>
          </a:prstGeom>
          <a:ln w="762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1094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49" y="447675"/>
            <a:ext cx="3631364" cy="255270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736" y="3629026"/>
            <a:ext cx="3668126" cy="2619375"/>
          </a:xfrm>
          <a:prstGeom prst="ellipse">
            <a:avLst/>
          </a:prstGeom>
          <a:ln w="762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7935" y="3629026"/>
            <a:ext cx="3629822" cy="2705100"/>
          </a:xfrm>
          <a:prstGeom prst="ellipse">
            <a:avLst/>
          </a:prstGeom>
          <a:ln w="762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7124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49" y="447675"/>
            <a:ext cx="3631364" cy="255270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9176" y="381000"/>
            <a:ext cx="3668126" cy="2619375"/>
          </a:xfrm>
          <a:prstGeom prst="ellipse">
            <a:avLst/>
          </a:prstGeom>
          <a:ln w="762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9734" y="2905820"/>
            <a:ext cx="3629822" cy="2705100"/>
          </a:xfrm>
          <a:prstGeom prst="ellipse">
            <a:avLst/>
          </a:prstGeom>
          <a:ln w="762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9607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8350" y="2333625"/>
            <a:ext cx="8124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МОЛОДЦЫ!</a:t>
            </a:r>
            <a:endParaRPr lang="ru-RU" sz="96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1998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930" y="561975"/>
            <a:ext cx="3622364" cy="2571750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875" y="685800"/>
            <a:ext cx="3410386" cy="2538299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924" y="3752699"/>
            <a:ext cx="3692370" cy="2610001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237" y="3829050"/>
            <a:ext cx="3705661" cy="2533650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16299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930" y="561975"/>
            <a:ext cx="3622364" cy="2571750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875" y="685800"/>
            <a:ext cx="3410386" cy="2538299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924" y="3752699"/>
            <a:ext cx="3692370" cy="2610001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74081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930" y="561975"/>
            <a:ext cx="3622364" cy="2571750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875" y="685800"/>
            <a:ext cx="3410386" cy="2538299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6065" y="2838299"/>
            <a:ext cx="3692370" cy="2610001"/>
          </a:xfrm>
          <a:prstGeom prst="ellipse">
            <a:avLst/>
          </a:prstGeom>
          <a:ln w="762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59791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8394" y="742951"/>
            <a:ext cx="3835109" cy="2533649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875" y="769144"/>
            <a:ext cx="3800080" cy="2481262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7600" y="3925725"/>
            <a:ext cx="3714355" cy="2646525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3003" y="3800475"/>
            <a:ext cx="4000500" cy="2667000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6869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8394" y="742951"/>
            <a:ext cx="3835109" cy="2533649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875" y="769144"/>
            <a:ext cx="3800080" cy="2481262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7600" y="3925725"/>
            <a:ext cx="3714355" cy="2646525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0833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8394" y="742951"/>
            <a:ext cx="3835109" cy="2533649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875" y="769144"/>
            <a:ext cx="3800080" cy="2481262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8269" y="2861696"/>
            <a:ext cx="3714355" cy="2646525"/>
          </a:xfrm>
          <a:prstGeom prst="ellipse">
            <a:avLst/>
          </a:prstGeom>
          <a:ln w="762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69601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0650" y="552543"/>
            <a:ext cx="3714750" cy="2333532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816" y="552543"/>
            <a:ext cx="3846631" cy="2428782"/>
          </a:xfrm>
          <a:prstGeom prst="ellipse">
            <a:avLst/>
          </a:prstGeom>
          <a:ln w="762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4925" y="3486150"/>
            <a:ext cx="3724221" cy="2619375"/>
          </a:xfrm>
          <a:prstGeom prst="ellipse">
            <a:avLst/>
          </a:prstGeom>
          <a:ln w="762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597" y="3559242"/>
            <a:ext cx="3752850" cy="2611304"/>
          </a:xfrm>
          <a:prstGeom prst="ellipse">
            <a:avLst/>
          </a:prstGeom>
          <a:ln w="762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38631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0650" y="552543"/>
            <a:ext cx="3714750" cy="2333532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4925" y="3486150"/>
            <a:ext cx="3724221" cy="2619375"/>
          </a:xfrm>
          <a:prstGeom prst="ellipse">
            <a:avLst/>
          </a:prstGeom>
          <a:ln w="762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597" y="3559242"/>
            <a:ext cx="3752850" cy="2611304"/>
          </a:xfrm>
          <a:prstGeom prst="ellipse">
            <a:avLst/>
          </a:prstGeom>
          <a:ln w="762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00792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</Words>
  <Application>Microsoft Office PowerPoint</Application>
  <PresentationFormat>Широкоэкранный</PresentationFormat>
  <Paragraphs>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Bookman Old Style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2017-10-03T13:17:25Z</dcterms:created>
  <dcterms:modified xsi:type="dcterms:W3CDTF">2019-01-07T18:46:34Z</dcterms:modified>
</cp:coreProperties>
</file>