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01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20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89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36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7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63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12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39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65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3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7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1D489-857A-45CD-8DEE-EBA480F4F278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8CCA8-396D-41E7-A0DB-5E575C881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8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88" y="0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2928" y="2967335"/>
            <a:ext cx="8498159" cy="21544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«Быть здоровыми хотим»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Неделя здоровья в </a:t>
            </a:r>
            <a:r>
              <a:rPr lang="ru-RU" sz="4000" b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среднней</a:t>
            </a:r>
            <a:r>
              <a:rPr lang="ru-RU" sz="4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группе</a:t>
            </a:r>
          </a:p>
          <a:p>
            <a:pPr algn="ctr"/>
            <a:r>
              <a:rPr lang="ru-RU" sz="40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40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\с «Буратино»</a:t>
            </a:r>
            <a:endParaRPr lang="ru-RU" sz="4000" b="1" cap="none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628490" y="457200"/>
            <a:ext cx="5937410" cy="1747838"/>
            <a:chOff x="1068484" y="1053181"/>
            <a:chExt cx="66705" cy="16200"/>
          </a:xfrm>
        </p:grpSpPr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1068541" y="1054317"/>
              <a:ext cx="12543" cy="14218"/>
              <a:chOff x="1068541" y="1054317"/>
              <a:chExt cx="12543" cy="14218"/>
            </a:xfrm>
          </p:grpSpPr>
          <p:sp>
            <p:nvSpPr>
              <p:cNvPr id="12" name="Rectangle 10" hidden="1"/>
              <p:cNvSpPr>
                <a:spLocks noChangeArrowheads="1" noChangeShapeType="1"/>
              </p:cNvSpPr>
              <p:nvPr/>
            </p:nvSpPr>
            <p:spPr bwMode="auto">
              <a:xfrm>
                <a:off x="1068541" y="1054317"/>
                <a:ext cx="12543" cy="14218"/>
              </a:xfrm>
              <a:prstGeom prst="rect">
                <a:avLst/>
              </a:prstGeom>
              <a:noFill/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9"/>
              <p:cNvSpPr>
                <a:spLocks noChangeArrowheads="1" noChangeShapeType="1"/>
              </p:cNvSpPr>
              <p:nvPr/>
            </p:nvSpPr>
            <p:spPr bwMode="auto">
              <a:xfrm>
                <a:off x="1073542" y="1060291"/>
                <a:ext cx="7542" cy="8244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/>
                  </a:gs>
                </a:gsLst>
                <a:lin ang="2700000" scaled="1"/>
              </a:gra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Rectangle 8"/>
              <p:cNvSpPr>
                <a:spLocks noChangeArrowheads="1" noChangeShapeType="1"/>
              </p:cNvSpPr>
              <p:nvPr/>
            </p:nvSpPr>
            <p:spPr bwMode="auto">
              <a:xfrm>
                <a:off x="1071104" y="1054317"/>
                <a:ext cx="5971" cy="6184"/>
              </a:xfrm>
              <a:prstGeom prst="rect">
                <a:avLst/>
              </a:prstGeom>
              <a:solidFill>
                <a:srgbClr val="0000FF"/>
              </a:soli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Rectangle 7"/>
              <p:cNvSpPr>
                <a:spLocks noChangeArrowheads="1" noChangeShapeType="1"/>
              </p:cNvSpPr>
              <p:nvPr/>
            </p:nvSpPr>
            <p:spPr bwMode="auto">
              <a:xfrm>
                <a:off x="1068541" y="1059690"/>
                <a:ext cx="5028" cy="5497"/>
              </a:xfrm>
              <a:prstGeom prst="rect">
                <a:avLst/>
              </a:prstGeom>
              <a:solidFill>
                <a:srgbClr val="FF0000"/>
              </a:solidFill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" name="Line 5"/>
            <p:cNvSpPr>
              <a:spLocks noChangeShapeType="1"/>
            </p:cNvSpPr>
            <p:nvPr/>
          </p:nvSpPr>
          <p:spPr bwMode="auto">
            <a:xfrm flipH="1">
              <a:off x="1077915" y="1053181"/>
              <a:ext cx="0" cy="1620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 flipH="1">
              <a:off x="1068484" y="1066799"/>
              <a:ext cx="66706" cy="7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035" name="Рисунок 2" descr="эмблема буратин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64" y="913364"/>
            <a:ext cx="889001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051720" y="-837693"/>
            <a:ext cx="709228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lang="ru-RU" sz="1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lang="ru-RU" sz="1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lang="ru-RU" sz="1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lang="ru-RU" sz="1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Ханты-Мансийский автономный округ—Югра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Октябрьский район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пос.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Унъюган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общеразвивающего вида «Буратино»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(МБДОУ «ДСОВ «Буратино»)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0152" y="5121771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Воспитатели:</a:t>
            </a:r>
          </a:p>
          <a:p>
            <a:r>
              <a:rPr lang="ru-RU" dirty="0" smtClean="0"/>
              <a:t>Лунина О.Е.</a:t>
            </a:r>
          </a:p>
          <a:p>
            <a:r>
              <a:rPr lang="ru-RU" dirty="0" smtClean="0"/>
              <a:t>Максимова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02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404664"/>
            <a:ext cx="46805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Большое </a:t>
            </a:r>
            <a:r>
              <a:rPr lang="ru-RU" b="1" dirty="0"/>
              <a:t>внимание было уделено работе с родителями: </a:t>
            </a:r>
            <a:r>
              <a:rPr lang="ru-RU" b="1" dirty="0" smtClean="0"/>
              <a:t>в </a:t>
            </a:r>
            <a:r>
              <a:rPr lang="ru-RU" b="1" dirty="0"/>
              <a:t>информационных уголках размещены советы для родителей: «Вредные </a:t>
            </a:r>
            <a:r>
              <a:rPr lang="ru-RU" b="1" dirty="0" smtClean="0"/>
              <a:t>привычки», «</a:t>
            </a:r>
            <a:r>
              <a:rPr lang="ru-RU" b="1" dirty="0"/>
              <a:t>Закаляйся, если хочешь быть здоров! », «Зарядка – это весело! » и другие. </a:t>
            </a:r>
          </a:p>
          <a:p>
            <a:pPr algn="just"/>
            <a:r>
              <a:rPr lang="ru-RU" b="1" dirty="0"/>
              <a:t>Изготовлены папки – передвижки «Спорт и дети», «Что нам делать с вредными привычками? </a:t>
            </a:r>
            <a:r>
              <a:rPr lang="ru-RU" b="1" dirty="0" smtClean="0"/>
              <a:t>».</a:t>
            </a:r>
            <a:endParaRPr lang="ru-RU" b="1" dirty="0"/>
          </a:p>
          <a:p>
            <a:pPr algn="just"/>
            <a:r>
              <a:rPr lang="ru-RU" b="1" dirty="0" smtClean="0"/>
              <a:t>     Как </a:t>
            </a:r>
            <a:r>
              <a:rPr lang="ru-RU" b="1" dirty="0"/>
              <a:t>показывает наша практика, разнообразие видов оздоровительных мероприятий, проводимых в </a:t>
            </a:r>
            <a:r>
              <a:rPr lang="ru-RU" b="1" dirty="0" smtClean="0"/>
              <a:t> </a:t>
            </a:r>
            <a:r>
              <a:rPr lang="ru-RU" b="1" dirty="0"/>
              <a:t>детском саду, дают положительные результаты в оздоровлении и формировании навыков здорового образа жизни наших детей. </a:t>
            </a:r>
          </a:p>
          <a:p>
            <a:pPr algn="just"/>
            <a:r>
              <a:rPr lang="ru-RU" b="1" dirty="0"/>
              <a:t>Хочется сказать всем детям, педагогам, родителям: </a:t>
            </a:r>
          </a:p>
          <a:p>
            <a:pPr algn="just"/>
            <a:r>
              <a:rPr lang="ru-RU" sz="2400" b="1" dirty="0">
                <a:solidFill>
                  <a:srgbClr val="FF0000"/>
                </a:solidFill>
              </a:rPr>
              <a:t>«Здоровье – самый ценный дар, его хранить всем нужно нам! »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rgbClr val="FF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5143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692696"/>
            <a:ext cx="73448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C00000"/>
                </a:solidFill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8800" dirty="0" smtClean="0">
                <a:solidFill>
                  <a:srgbClr val="C00000"/>
                </a:solidFill>
                <a:latin typeface="Comic Sans MS" pitchFamily="66" charset="0"/>
              </a:rPr>
              <a:t>за</a:t>
            </a:r>
          </a:p>
          <a:p>
            <a:pPr algn="ctr"/>
            <a:r>
              <a:rPr lang="ru-RU" sz="8800" dirty="0" smtClean="0">
                <a:solidFill>
                  <a:srgbClr val="C00000"/>
                </a:solidFill>
                <a:latin typeface="Comic Sans MS" pitchFamily="66" charset="0"/>
              </a:rPr>
              <a:t>внимание!!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6992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404664"/>
            <a:ext cx="619268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Гимнастика, физические  упражнения, ходьба должны прочно войти в повседневный 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быт каждого, кто хочет сохранить работоспособность, здоровье,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полноценную и радостную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жизнь.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algn="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Гиппократ.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pic>
        <p:nvPicPr>
          <p:cNvPr id="8" name="Picture 8" descr="http://animashky.ru/flist/3dsport/1/5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191080"/>
            <a:ext cx="3259088" cy="399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3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00289" y="404664"/>
            <a:ext cx="407616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На </a:t>
            </a:r>
            <a:r>
              <a:rPr lang="ru-RU" dirty="0"/>
              <a:t>вопрос «Что бы вы пожелали себе и другим людям? » дети, не задумываясь, отвечают: «Счастья… Здоровья… » Пока они не придают этим понятиям такого значения, как мы, взрослые. А нам это напоминает о большой ответственности, ведь здоровым и счастливым должен быть каждый ребенок.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    Очень </a:t>
            </a:r>
            <a:r>
              <a:rPr lang="ru-RU" dirty="0"/>
              <a:t>хочется рассказать о проведённой в нашем детском саду тематической Неделе здоровья </a:t>
            </a:r>
            <a:r>
              <a:rPr lang="ru-RU" dirty="0" smtClean="0"/>
              <a:t>«Быть здоровыми хотим! </a:t>
            </a:r>
            <a:r>
              <a:rPr lang="ru-RU" dirty="0"/>
              <a:t>», сценарий недели был наполнен разнообразными играми, творческой деятельностью, сюжетными играми-путешествиями.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21" y="3212976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Выноска-облако 8"/>
          <p:cNvSpPr/>
          <p:nvPr/>
        </p:nvSpPr>
        <p:spPr>
          <a:xfrm>
            <a:off x="971600" y="639303"/>
            <a:ext cx="3312368" cy="2046133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119675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mic Sans MS" pitchFamily="66" charset="0"/>
              </a:rPr>
              <a:t>Хуже наказания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mic Sans MS" pitchFamily="66" charset="0"/>
              </a:rPr>
              <a:t>Жить без умывания.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mic Sans MS" pitchFamily="66" charset="0"/>
              </a:rPr>
              <a:t>Все ребячьи лица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mic Sans MS" pitchFamily="66" charset="0"/>
              </a:rPr>
              <a:t>Обожают мыться!</a:t>
            </a:r>
          </a:p>
        </p:txBody>
      </p:sp>
    </p:spTree>
    <p:extLst>
      <p:ext uri="{BB962C8B-B14F-4D97-AF65-F5344CB8AC3E}">
        <p14:creationId xmlns:p14="http://schemas.microsoft.com/office/powerpoint/2010/main" val="34720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40466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Каждый день этой недели был наполнен радостными для детей </a:t>
            </a:r>
            <a:r>
              <a:rPr lang="ru-RU" sz="2000" b="1" dirty="0" smtClean="0">
                <a:solidFill>
                  <a:srgbClr val="FF0000"/>
                </a:solidFill>
              </a:rPr>
              <a:t>событиями.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31" y="3137829"/>
            <a:ext cx="4324665" cy="3243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167374" y="1115609"/>
            <a:ext cx="3916721" cy="1707830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412776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Comic Sans MS" pitchFamily="66" charset="0"/>
              </a:rPr>
              <a:t>Мы шагаем по дорожке,</a:t>
            </a:r>
          </a:p>
          <a:p>
            <a:r>
              <a:rPr lang="ru-RU" i="1" dirty="0" smtClean="0">
                <a:latin typeface="Comic Sans MS" pitchFamily="66" charset="0"/>
              </a:rPr>
              <a:t>Разминаем наши ножки!</a:t>
            </a:r>
          </a:p>
          <a:p>
            <a:r>
              <a:rPr lang="ru-RU" i="1" dirty="0" smtClean="0">
                <a:latin typeface="Comic Sans MS" pitchFamily="66" charset="0"/>
              </a:rPr>
              <a:t>Как солдатики шагаем,</a:t>
            </a:r>
          </a:p>
          <a:p>
            <a:r>
              <a:rPr lang="ru-RU" i="1" dirty="0" smtClean="0">
                <a:latin typeface="Comic Sans MS" pitchFamily="66" charset="0"/>
              </a:rPr>
              <a:t>Ножки выше поднимаем!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996" y="1786971"/>
            <a:ext cx="4356484" cy="3267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271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536504" cy="340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68960"/>
            <a:ext cx="4600289" cy="345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5148064" y="404664"/>
            <a:ext cx="3600400" cy="2304256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80112" y="908720"/>
            <a:ext cx="28803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 соревнования пойдем, </a:t>
            </a:r>
          </a:p>
          <a:p>
            <a:r>
              <a:rPr lang="ru-RU" sz="1600" dirty="0"/>
              <a:t>«Веселые старты» проведем! </a:t>
            </a:r>
          </a:p>
          <a:p>
            <a:r>
              <a:rPr lang="ru-RU" sz="1600" dirty="0"/>
              <a:t>Будем прыгать, бегать, мяч метать, </a:t>
            </a:r>
          </a:p>
          <a:p>
            <a:r>
              <a:rPr lang="ru-RU" sz="1600" dirty="0"/>
              <a:t>Чтоб настоящими спортсменами стать!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6056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76972"/>
            <a:ext cx="4499992" cy="337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Выноска-облако 6"/>
          <p:cNvSpPr/>
          <p:nvPr/>
        </p:nvSpPr>
        <p:spPr>
          <a:xfrm>
            <a:off x="5364088" y="476672"/>
            <a:ext cx="3672408" cy="223224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67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84" y="260648"/>
            <a:ext cx="4600289" cy="345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068960"/>
            <a:ext cx="4600289" cy="345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4825973" y="404664"/>
            <a:ext cx="3986276" cy="2304256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64088" y="980728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Ресницы опускаются,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Глазки закрываются!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Мы спокойно отдыхаем,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Сном волшебным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 засыпаем!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83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620688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Средняя группа отправилась </a:t>
            </a:r>
            <a:r>
              <a:rPr lang="ru-RU" dirty="0"/>
              <a:t>в путешествие с Доктором Айболитом </a:t>
            </a:r>
            <a:r>
              <a:rPr lang="ru-RU" dirty="0" smtClean="0"/>
              <a:t>, соревновались </a:t>
            </a:r>
            <a:r>
              <a:rPr lang="ru-RU" dirty="0"/>
              <a:t>в ловкости, скорости и находчивости.</a:t>
            </a:r>
          </a:p>
          <a:p>
            <a:r>
              <a:rPr lang="ru-RU" dirty="0"/>
              <a:t>Проигравших не было – каждой команде вручались «</a:t>
            </a:r>
            <a:r>
              <a:rPr lang="ru-RU" dirty="0" err="1"/>
              <a:t>Витаминки</a:t>
            </a:r>
            <a:r>
              <a:rPr lang="ru-RU" dirty="0"/>
              <a:t>» из корзинки. Главное, что участники и болельщики получили положительные эмоции, заряд энергии на долгое время.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6708" y="337349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84984"/>
            <a:ext cx="4560871" cy="3420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ьная выноска 6"/>
          <p:cNvSpPr/>
          <p:nvPr/>
        </p:nvSpPr>
        <p:spPr>
          <a:xfrm>
            <a:off x="5150667" y="3951194"/>
            <a:ext cx="3648041" cy="2088232"/>
          </a:xfrm>
          <a:prstGeom prst="wedgeEllipse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08104" y="4293096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Занимайтесь физкультурой по утрам и вечерам!</a:t>
            </a:r>
          </a:p>
          <a:p>
            <a:r>
              <a:rPr lang="ru-RU" sz="1600" dirty="0" smtClean="0"/>
              <a:t>А за праздник ваш веселый я вас всех благодарю,</a:t>
            </a:r>
          </a:p>
          <a:p>
            <a:r>
              <a:rPr lang="ru-RU" sz="1600" dirty="0" smtClean="0"/>
              <a:t>Вой подарок витаминный на здоровье вам дарю!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611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ны для презентаций\24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6693"/>
            <a:ext cx="9200576" cy="6874693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8" name="TextBox 7"/>
          <p:cNvSpPr txBox="1"/>
          <p:nvPr/>
        </p:nvSpPr>
        <p:spPr>
          <a:xfrm>
            <a:off x="755576" y="26064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Беседа с медицинской сестрой на тему: «Полезные и вредные для зубов продукты питания».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140968"/>
            <a:ext cx="4428492" cy="3321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289" y="2276872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Выноска-облако 10"/>
          <p:cNvSpPr/>
          <p:nvPr/>
        </p:nvSpPr>
        <p:spPr>
          <a:xfrm>
            <a:off x="238252" y="926722"/>
            <a:ext cx="4248472" cy="2700300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71600" y="1340768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Задачи:  </a:t>
            </a:r>
            <a:r>
              <a:rPr lang="ru-RU" dirty="0" smtClean="0"/>
              <a:t>Расширять представление детей о полезной и здоровой пище, о продуктах, необходимых для укрепления зубов.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4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450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Semya</cp:lastModifiedBy>
  <cp:revision>8</cp:revision>
  <dcterms:created xsi:type="dcterms:W3CDTF">2013-05-12T07:53:54Z</dcterms:created>
  <dcterms:modified xsi:type="dcterms:W3CDTF">2019-01-07T15:30:35Z</dcterms:modified>
</cp:coreProperties>
</file>