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6" r:id="rId3"/>
    <p:sldId id="258" r:id="rId4"/>
    <p:sldId id="262" r:id="rId5"/>
    <p:sldId id="257" r:id="rId6"/>
    <p:sldId id="27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Школа" initials="Ш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4F940-2A7F-46A6-AFA3-6F9F0A345448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DB028-19DF-4802-8ACA-A3C496B7FC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xresdefault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81000"/>
            <a:ext cx="4291012" cy="59959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876801" y="1143000"/>
            <a:ext cx="40386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Николай Алексеевич </a:t>
            </a:r>
          </a:p>
          <a:p>
            <a:r>
              <a:rPr lang="ru-RU" sz="3600" b="1" dirty="0" smtClean="0">
                <a:latin typeface="Monotype Corsiva" pitchFamily="66" charset="0"/>
              </a:rPr>
              <a:t>Некрасов .</a:t>
            </a:r>
          </a:p>
          <a:p>
            <a:pPr lvl="0"/>
            <a:r>
              <a:rPr lang="ru-RU" sz="3600" b="1" dirty="0" smtClean="0">
                <a:latin typeface="Monotype Corsiva" pitchFamily="66" charset="0"/>
              </a:rPr>
              <a:t>Поэма </a:t>
            </a:r>
          </a:p>
          <a:p>
            <a:pPr lvl="0"/>
            <a:r>
              <a:rPr lang="ru-RU" sz="3600" b="1" dirty="0" smtClean="0">
                <a:latin typeface="Monotype Corsiva" pitchFamily="66" charset="0"/>
              </a:rPr>
              <a:t>«Русские Женщины»</a:t>
            </a:r>
            <a:r>
              <a:rPr lang="ru-RU" sz="3600" b="1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/>
            <a:endParaRPr lang="ru-RU" sz="4400" b="1" i="1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lang="ru-RU" sz="4400" b="1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Подвиг и величие духа  русских женщин.</a:t>
            </a:r>
          </a:p>
          <a:p>
            <a:pPr lvl="0"/>
            <a:r>
              <a:rPr lang="ru-RU" sz="4400" b="1" i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400" b="1" dirty="0" smtClean="0">
              <a:latin typeface="Monotype Corsiva" pitchFamily="66" charset="0"/>
              <a:cs typeface="Arial" pitchFamily="34" charset="0"/>
            </a:endParaRPr>
          </a:p>
          <a:p>
            <a:endParaRPr lang="ru-RU" sz="3600" b="1" dirty="0" smtClean="0"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495800"/>
            <a:ext cx="7772400" cy="21336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b="1" dirty="0" smtClean="0">
                <a:latin typeface="Monotype Corsiva" pitchFamily="66" charset="0"/>
              </a:rPr>
              <a:t>«В истории русской поэзии нет судьбы более сложной, чем судьба Некрасова… Некрасов начинает находить свою поэтическую индивидуальность с половины 40-х годов, с развитием демократического движения в общественной жизни и литературе», - Зинаида Гиппиус.</a:t>
            </a:r>
            <a:endParaRPr lang="ru-RU" sz="2700" b="1" dirty="0"/>
          </a:p>
        </p:txBody>
      </p:sp>
      <p:pic>
        <p:nvPicPr>
          <p:cNvPr id="4" name="Рисунок 3" descr="0011-018-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04800"/>
            <a:ext cx="3581400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981200"/>
            <a:ext cx="3505200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0_1aaec3_d59b14c2_or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2286000"/>
            <a:ext cx="2743200" cy="251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24200" y="228601"/>
            <a:ext cx="2873232" cy="213359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Н.А. Некрасов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«Русские Женщины»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4" name="Рисунок 3" descr="BC3_14186681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981200"/>
            <a:ext cx="24384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lide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438400"/>
            <a:ext cx="2886075" cy="387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g6 —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981200"/>
            <a:ext cx="2438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384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К следствию и суду были привлечены 579 человек: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- пятерых приговорили к смертной казни;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- сто двадцать были отправлены в Сибирь;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- офицеры разжалованы в солдаты;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- солдат  прогнали сквозь строй и отправили на Кавказ.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733800"/>
            <a:ext cx="32766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img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1" y="2819400"/>
            <a:ext cx="5029200" cy="32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209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«Жёны сосланных в каторжную работу лишались  всех гражданских прав, бросали богатство, общественное положение и ехали  на целую жизнь неволи в страшный климат  Восточной Сибири, под страшнейший гнёт тамошней полиции…»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А.И. Герцен.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6" name="Рисунок 5" descr="2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590800"/>
            <a:ext cx="2590800" cy="36385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Dekabrist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495800"/>
            <a:ext cx="3962400" cy="19827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3236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1981200"/>
            <a:ext cx="3962400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ide-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3000"/>
            <a:ext cx="8686800" cy="548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905000" y="228600"/>
            <a:ext cx="5334000" cy="2057400"/>
          </a:xfrm>
        </p:spPr>
        <p:style>
          <a:lnRef idx="1">
            <a:schemeClr val="accent2"/>
          </a:lnRef>
          <a:fillRef idx="1003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Пленительные образы! Едва ли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В истории какой-нибудь страны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Вы что-нибудь прекраснее встречали.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Их имена забыться не должны.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Н.А. Некрасов.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828800"/>
          </a:xfrm>
        </p:spPr>
        <p:txBody>
          <a:bodyPr>
            <a:noAutofit/>
          </a:bodyPr>
          <a:lstStyle/>
          <a:p>
            <a:r>
              <a:rPr sz="2400" b="1" smtClean="0">
                <a:latin typeface="Monotype Corsiva" pitchFamily="66" charset="0"/>
              </a:rPr>
              <a:t>     </a:t>
            </a:r>
            <a:r>
              <a:rPr lang="ru-RU" sz="2400" b="1" dirty="0" smtClean="0">
                <a:latin typeface="Monotype Corsiva" pitchFamily="66" charset="0"/>
              </a:rPr>
              <a:t>«</a:t>
            </a:r>
            <a:r>
              <a:rPr sz="2400" b="1" smtClean="0">
                <a:latin typeface="Monotype Corsiva" pitchFamily="66" charset="0"/>
              </a:rPr>
              <a:t>C</a:t>
            </a:r>
            <a:r>
              <a:rPr lang="ru-RU" sz="2400" b="1" dirty="0" smtClean="0">
                <a:latin typeface="Monotype Corsiva" pitchFamily="66" charset="0"/>
              </a:rPr>
              <a:t>лава и краса вашего пола! Слава страны, вас произрастившей! Слава мужей, удостоившихся такой безграничной любви и такой преданности, таких чудных, идеальных жён! Вы стали поистине образцом мужества, твёрдости, при всей</a:t>
            </a:r>
            <a:r>
              <a:rPr sz="2400" b="1" smtClean="0">
                <a:latin typeface="Monotype Corsiva" pitchFamily="66" charset="0"/>
              </a:rPr>
              <a:t> </a:t>
            </a:r>
            <a:r>
              <a:rPr lang="ru-RU" sz="2400" b="1" smtClean="0">
                <a:latin typeface="Monotype Corsiva" pitchFamily="66" charset="0"/>
              </a:rPr>
              <a:t>юности</a:t>
            </a:r>
            <a:r>
              <a:rPr lang="ru-RU" sz="2400" b="1" dirty="0" smtClean="0">
                <a:latin typeface="Monotype Corsiva" pitchFamily="66" charset="0"/>
              </a:rPr>
              <a:t>, нежности, слабости пола. Да будут незабвенны имена ваши!»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А.П. Беляев.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5" name="Рисунок 4" descr="slide_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133600"/>
            <a:ext cx="4191000" cy="32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img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133600"/>
            <a:ext cx="4114800" cy="32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04800" y="5562600"/>
            <a:ext cx="8839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2000" dirty="0" smtClean="0">
                <a:latin typeface="Monotype Corsiva" pitchFamily="66" charset="0"/>
              </a:rPr>
              <a:t>Зураб Церетели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000" dirty="0" smtClean="0">
                <a:latin typeface="Monotype Corsiva" pitchFamily="66" charset="0"/>
              </a:rPr>
              <a:t> «Жены декабристов.  Врата судьбы»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000" dirty="0" smtClean="0">
                <a:latin typeface="Monotype Corsiva" pitchFamily="66" charset="0"/>
              </a:rPr>
              <a:t>Подвиг во имя любви, чести и долга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2964</TotalTime>
  <Words>142</Words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    «В истории русской поэзии нет судьбы более сложной, чем судьба Некрасова… Некрасов начинает находить свою поэтическую индивидуальность с половины 40-х годов, с развитием демократического движения в общественной жизни и литературе», - Зинаида Гиппиус.</vt:lpstr>
      <vt:lpstr>Н.А. Некрасов «Русские Женщины»</vt:lpstr>
      <vt:lpstr>К следствию и суду были привлечены 579 человек: - пятерых приговорили к смертной казни; - сто двадцать были отправлены в Сибирь; - офицеры разжалованы в солдаты; - солдат  прогнали сквозь строй и отправили на Кавказ.</vt:lpstr>
      <vt:lpstr>«Жёны сосланных в каторжную работу лишались  всех гражданских прав, бросали богатство, общественное положение и ехали  на целую жизнь неволи в страшный климат  Восточной Сибири, под страшнейший гнёт тамошней полиции…» А.И. Герцен.</vt:lpstr>
      <vt:lpstr>Слайд 6</vt:lpstr>
      <vt:lpstr>     «Cлава и краса вашего пола! Слава страны, вас произрастившей! Слава мужей, удостоившихся такой безграничной любви и такой преданности, таких чудных, идеальных жён! Вы стали поистине образцом мужества, твёрдости, при всей юности, нежности, слабости пола. Да будут незабвенны имена ваши!» А.П. Беляев.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298</cp:revision>
  <dcterms:created xsi:type="dcterms:W3CDTF">2018-10-28T09:43:59Z</dcterms:created>
  <dcterms:modified xsi:type="dcterms:W3CDTF">2019-01-07T19:53:24Z</dcterms:modified>
</cp:coreProperties>
</file>