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360" y="207010"/>
            <a:ext cx="7409180" cy="2061210"/>
          </a:xfrm>
        </p:spPr>
        <p:txBody>
          <a:bodyPr/>
          <a:lstStyle/>
          <a:p>
            <a:r>
              <a:rPr lang="en-US" dirty="0"/>
              <a:t>&lt;Nervous&gt;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Батищева Светлана 11А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nervous system is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а.brain</a:t>
            </a:r>
            <a:br>
              <a:rPr lang="ru-RU" altLang="en-US"/>
            </a:br>
            <a:r>
              <a:rPr lang="en-US" altLang="en-US"/>
              <a:t>b.nerve endings and nerve nodes</a:t>
            </a:r>
            <a:br>
              <a:rPr lang="en-US" altLang="en-US"/>
            </a:br>
            <a:r>
              <a:rPr lang="en-US" altLang="en-US"/>
              <a:t>c</a:t>
            </a:r>
            <a:r>
              <a:rPr lang="ru-RU" altLang="en-US"/>
              <a:t>.the control center of the body</a:t>
            </a:r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nervous system consists of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а.brain and veins</a:t>
            </a:r>
            <a:br>
              <a:rPr lang="ru-RU" altLang="en-US"/>
            </a:br>
            <a:r>
              <a:rPr lang="en-US" altLang="en-US"/>
              <a:t>b</a:t>
            </a:r>
            <a:r>
              <a:rPr lang="ru-RU" altLang="en-US"/>
              <a:t>.brain, spinal cord</a:t>
            </a:r>
            <a:br>
              <a:rPr lang="ru-RU" altLang="en-US"/>
            </a:br>
            <a:r>
              <a:rPr lang="ru-RU" altLang="en-US"/>
              <a:t>с.ganglion</a:t>
            </a:r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Functions of the thalamus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а.selects useful enzymes</a:t>
            </a:r>
            <a:br>
              <a:rPr lang="ru-RU" altLang="en-US"/>
            </a:br>
            <a:r>
              <a:rPr lang="en-US" altLang="en-US"/>
              <a:t>b</a:t>
            </a:r>
            <a:r>
              <a:rPr lang="ru-RU" altLang="en-US"/>
              <a:t>.transmits messages from sensory organs such as eyes, ears, nose and fingers to the brain</a:t>
            </a:r>
            <a:br>
              <a:rPr lang="ru-RU" altLang="en-US"/>
            </a:br>
            <a:r>
              <a:rPr lang="ru-RU" altLang="en-US"/>
              <a:t>с.controls other automatic processes such as body temperature and appetite</a:t>
            </a:r>
            <a:endParaRPr lang="ru-RU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Hypothalamic functions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а.controls other automatic processes such as body temperature and appetite</a:t>
            </a:r>
            <a:endParaRPr lang="ru-RU" altLang="en-US"/>
          </a:p>
          <a:p>
            <a:r>
              <a:rPr lang="en-US" altLang="en-US"/>
              <a:t>b.</a:t>
            </a:r>
            <a:r>
              <a:rPr lang="ru-RU" altLang="en-US">
                <a:sym typeface="+mn-ea"/>
              </a:rPr>
              <a:t>transmits messages from sensory organs such as eyes, ears, nose and fingers to the brain</a:t>
            </a:r>
            <a:br>
              <a:rPr lang="ru-RU" altLang="en-US">
                <a:sym typeface="+mn-ea"/>
              </a:rPr>
            </a:br>
            <a:r>
              <a:rPr lang="ru-RU" altLang="en-US">
                <a:sym typeface="+mn-ea"/>
              </a:rPr>
              <a:t>с.</a:t>
            </a:r>
            <a:r>
              <a:rPr lang="ru-RU" altLang="en-US"/>
              <a:t>responsible for our perception of the world</a:t>
            </a:r>
            <a:endParaRPr lang="ru-RU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brain contains approximately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/>
              <a:t>а.100 million neurons</a:t>
            </a:r>
            <a:endParaRPr lang="ru-RU"/>
          </a:p>
          <a:p>
            <a:r>
              <a:rPr lang="en-US"/>
              <a:t>b.200 milliliters of grey matter</a:t>
            </a:r>
            <a:endParaRPr lang="en-US"/>
          </a:p>
          <a:p>
            <a:r>
              <a:rPr lang="ru-RU" altLang="en-US"/>
              <a:t>с.100 billion neurons</a:t>
            </a:r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WPS Presentation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/>
      <vt:lpstr>Arial Unicode MS</vt:lpstr>
      <vt:lpstr>Segoe Print</vt:lpstr>
      <vt:lpstr>Green Color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&lt;Nervous&gt;</dc:title>
  <dc:creator/>
  <cp:lastModifiedBy>Света</cp:lastModifiedBy>
  <cp:revision>1</cp:revision>
  <dcterms:created xsi:type="dcterms:W3CDTF">2018-12-03T13:51:17Z</dcterms:created>
  <dcterms:modified xsi:type="dcterms:W3CDTF">2018-12-03T13:51:17Z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1033-10.2.0.5832</vt:lpwstr>
  </property>
</Properties>
</file>