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EA0F51-4E62-491A-9A32-B611570F5567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6517E26-A1B6-4471-B7EB-36F7A5B2C718}">
      <dgm:prSet phldrT="[Текст]" custT="1"/>
      <dgm:spPr/>
      <dgm:t>
        <a:bodyPr/>
        <a:lstStyle/>
        <a:p>
          <a:r>
            <a:rPr lang="ru-RU" sz="5400" dirty="0" smtClean="0"/>
            <a:t>Облака</a:t>
          </a:r>
          <a:r>
            <a:rPr lang="ru-RU" sz="4000" dirty="0" smtClean="0"/>
            <a:t> </a:t>
          </a:r>
          <a:endParaRPr lang="ru-RU" sz="4000" dirty="0"/>
        </a:p>
      </dgm:t>
    </dgm:pt>
    <dgm:pt modelId="{AF3A8493-DC21-4636-9F7A-B9BE4D8033C9}" type="parTrans" cxnId="{73C3966E-F509-4A68-9CCB-0FA63C1AC369}">
      <dgm:prSet/>
      <dgm:spPr/>
      <dgm:t>
        <a:bodyPr/>
        <a:lstStyle/>
        <a:p>
          <a:endParaRPr lang="ru-RU"/>
        </a:p>
      </dgm:t>
    </dgm:pt>
    <dgm:pt modelId="{3AFF034E-B632-40FA-93D8-59CC24F925D4}" type="sibTrans" cxnId="{73C3966E-F509-4A68-9CCB-0FA63C1AC369}">
      <dgm:prSet/>
      <dgm:spPr/>
      <dgm:t>
        <a:bodyPr/>
        <a:lstStyle/>
        <a:p>
          <a:endParaRPr lang="ru-RU"/>
        </a:p>
      </dgm:t>
    </dgm:pt>
    <dgm:pt modelId="{C9124D58-D44E-45AB-8029-3EEB0F317B54}">
      <dgm:prSet phldrT="[Текст]"/>
      <dgm:spPr/>
      <dgm:t>
        <a:bodyPr/>
        <a:lstStyle/>
        <a:p>
          <a:r>
            <a:rPr lang="ru-RU" dirty="0" smtClean="0"/>
            <a:t>кучевые</a:t>
          </a:r>
          <a:endParaRPr lang="ru-RU" dirty="0"/>
        </a:p>
      </dgm:t>
    </dgm:pt>
    <dgm:pt modelId="{D76E85ED-CD7E-4178-BC5E-6ECF7B5B5FA6}" type="parTrans" cxnId="{31E28B34-70EE-4D3C-8202-890B0653195D}">
      <dgm:prSet/>
      <dgm:spPr/>
      <dgm:t>
        <a:bodyPr/>
        <a:lstStyle/>
        <a:p>
          <a:endParaRPr lang="ru-RU"/>
        </a:p>
      </dgm:t>
    </dgm:pt>
    <dgm:pt modelId="{D2280FED-D8E8-4CD1-BC06-CD4E4EFC2BDA}" type="sibTrans" cxnId="{31E28B34-70EE-4D3C-8202-890B0653195D}">
      <dgm:prSet/>
      <dgm:spPr/>
      <dgm:t>
        <a:bodyPr/>
        <a:lstStyle/>
        <a:p>
          <a:endParaRPr lang="ru-RU"/>
        </a:p>
      </dgm:t>
    </dgm:pt>
    <dgm:pt modelId="{D58A39F8-F144-42ED-8852-718C7F1B6DF5}">
      <dgm:prSet phldrT="[Текст]"/>
      <dgm:spPr/>
      <dgm:t>
        <a:bodyPr/>
        <a:lstStyle/>
        <a:p>
          <a:r>
            <a:rPr lang="ru-RU" dirty="0" smtClean="0"/>
            <a:t>слоистые</a:t>
          </a:r>
          <a:endParaRPr lang="ru-RU" dirty="0"/>
        </a:p>
      </dgm:t>
    </dgm:pt>
    <dgm:pt modelId="{65C61CD5-2F8F-4EE4-9073-B835EE5FEF55}" type="parTrans" cxnId="{8870BB3D-0073-489C-99B2-CA7269A3D824}">
      <dgm:prSet/>
      <dgm:spPr/>
      <dgm:t>
        <a:bodyPr/>
        <a:lstStyle/>
        <a:p>
          <a:endParaRPr lang="ru-RU"/>
        </a:p>
      </dgm:t>
    </dgm:pt>
    <dgm:pt modelId="{AC7C33B6-AAF7-4C75-A349-1ACD3D994BB4}" type="sibTrans" cxnId="{8870BB3D-0073-489C-99B2-CA7269A3D824}">
      <dgm:prSet/>
      <dgm:spPr/>
      <dgm:t>
        <a:bodyPr/>
        <a:lstStyle/>
        <a:p>
          <a:endParaRPr lang="ru-RU"/>
        </a:p>
      </dgm:t>
    </dgm:pt>
    <dgm:pt modelId="{84D92E3E-DE9A-4B68-9B9C-C12E117213E2}">
      <dgm:prSet phldrT="[Текст]"/>
      <dgm:spPr/>
      <dgm:t>
        <a:bodyPr/>
        <a:lstStyle/>
        <a:p>
          <a:r>
            <a:rPr lang="ru-RU" dirty="0" smtClean="0"/>
            <a:t>перистые</a:t>
          </a:r>
          <a:endParaRPr lang="ru-RU" dirty="0"/>
        </a:p>
      </dgm:t>
    </dgm:pt>
    <dgm:pt modelId="{ADBDEA34-8E76-41E7-A9F5-F636E355297E}" type="parTrans" cxnId="{E32E412B-1101-4852-82EF-DBDB5FD1428C}">
      <dgm:prSet/>
      <dgm:spPr/>
      <dgm:t>
        <a:bodyPr/>
        <a:lstStyle/>
        <a:p>
          <a:endParaRPr lang="ru-RU"/>
        </a:p>
      </dgm:t>
    </dgm:pt>
    <dgm:pt modelId="{83B6C8A8-5259-4E76-9212-CB81B8E45A1A}" type="sibTrans" cxnId="{E32E412B-1101-4852-82EF-DBDB5FD1428C}">
      <dgm:prSet/>
      <dgm:spPr/>
      <dgm:t>
        <a:bodyPr/>
        <a:lstStyle/>
        <a:p>
          <a:endParaRPr lang="ru-RU"/>
        </a:p>
      </dgm:t>
    </dgm:pt>
    <dgm:pt modelId="{AFE2F9C3-BBE9-47BA-A666-5FC5B5B71A39}" type="pres">
      <dgm:prSet presAssocID="{3BEA0F51-4E62-491A-9A32-B611570F556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F8BC40-D5F2-4D3B-98C2-F7B4018B776E}" type="pres">
      <dgm:prSet presAssocID="{46517E26-A1B6-4471-B7EB-36F7A5B2C718}" presName="roof" presStyleLbl="dkBgShp" presStyleIdx="0" presStyleCnt="2" custLinFactNeighborX="511" custLinFactNeighborY="4533"/>
      <dgm:spPr/>
      <dgm:t>
        <a:bodyPr/>
        <a:lstStyle/>
        <a:p>
          <a:endParaRPr lang="ru-RU"/>
        </a:p>
      </dgm:t>
    </dgm:pt>
    <dgm:pt modelId="{12B1F077-D4E9-4051-9164-75484FE59ACE}" type="pres">
      <dgm:prSet presAssocID="{46517E26-A1B6-4471-B7EB-36F7A5B2C718}" presName="pillars" presStyleCnt="0"/>
      <dgm:spPr/>
    </dgm:pt>
    <dgm:pt modelId="{79688E30-5128-4C2A-B3C8-2F1DA1FFC557}" type="pres">
      <dgm:prSet presAssocID="{46517E26-A1B6-4471-B7EB-36F7A5B2C71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8D2217-3FE4-43E7-8C1E-BBB5986F9194}" type="pres">
      <dgm:prSet presAssocID="{D58A39F8-F144-42ED-8852-718C7F1B6DF5}" presName="pillarX" presStyleLbl="node1" presStyleIdx="1" presStyleCnt="3" custLinFactNeighborY="10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2A1CAF-41E3-4C25-942D-85D4C7EBC106}" type="pres">
      <dgm:prSet presAssocID="{84D92E3E-DE9A-4B68-9B9C-C12E117213E2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F8ABAB-207F-42B0-A934-A49B7470EA85}" type="pres">
      <dgm:prSet presAssocID="{46517E26-A1B6-4471-B7EB-36F7A5B2C718}" presName="base" presStyleLbl="dkBgShp" presStyleIdx="1" presStyleCnt="2"/>
      <dgm:spPr/>
    </dgm:pt>
  </dgm:ptLst>
  <dgm:cxnLst>
    <dgm:cxn modelId="{8870BB3D-0073-489C-99B2-CA7269A3D824}" srcId="{46517E26-A1B6-4471-B7EB-36F7A5B2C718}" destId="{D58A39F8-F144-42ED-8852-718C7F1B6DF5}" srcOrd="1" destOrd="0" parTransId="{65C61CD5-2F8F-4EE4-9073-B835EE5FEF55}" sibTransId="{AC7C33B6-AAF7-4C75-A349-1ACD3D994BB4}"/>
    <dgm:cxn modelId="{30F8B719-C232-48D5-B676-B0608E2819AF}" type="presOf" srcId="{D58A39F8-F144-42ED-8852-718C7F1B6DF5}" destId="{ED8D2217-3FE4-43E7-8C1E-BBB5986F9194}" srcOrd="0" destOrd="0" presId="urn:microsoft.com/office/officeart/2005/8/layout/hList3"/>
    <dgm:cxn modelId="{73C3966E-F509-4A68-9CCB-0FA63C1AC369}" srcId="{3BEA0F51-4E62-491A-9A32-B611570F5567}" destId="{46517E26-A1B6-4471-B7EB-36F7A5B2C718}" srcOrd="0" destOrd="0" parTransId="{AF3A8493-DC21-4636-9F7A-B9BE4D8033C9}" sibTransId="{3AFF034E-B632-40FA-93D8-59CC24F925D4}"/>
    <dgm:cxn modelId="{A54CA510-908A-478E-9ED2-7CE067D8D0DA}" type="presOf" srcId="{46517E26-A1B6-4471-B7EB-36F7A5B2C718}" destId="{23F8BC40-D5F2-4D3B-98C2-F7B4018B776E}" srcOrd="0" destOrd="0" presId="urn:microsoft.com/office/officeart/2005/8/layout/hList3"/>
    <dgm:cxn modelId="{31E28B34-70EE-4D3C-8202-890B0653195D}" srcId="{46517E26-A1B6-4471-B7EB-36F7A5B2C718}" destId="{C9124D58-D44E-45AB-8029-3EEB0F317B54}" srcOrd="0" destOrd="0" parTransId="{D76E85ED-CD7E-4178-BC5E-6ECF7B5B5FA6}" sibTransId="{D2280FED-D8E8-4CD1-BC06-CD4E4EFC2BDA}"/>
    <dgm:cxn modelId="{E32E412B-1101-4852-82EF-DBDB5FD1428C}" srcId="{46517E26-A1B6-4471-B7EB-36F7A5B2C718}" destId="{84D92E3E-DE9A-4B68-9B9C-C12E117213E2}" srcOrd="2" destOrd="0" parTransId="{ADBDEA34-8E76-41E7-A9F5-F636E355297E}" sibTransId="{83B6C8A8-5259-4E76-9212-CB81B8E45A1A}"/>
    <dgm:cxn modelId="{AB3C3E85-356A-4EA9-BC0A-62E738DF73A5}" type="presOf" srcId="{3BEA0F51-4E62-491A-9A32-B611570F5567}" destId="{AFE2F9C3-BBE9-47BA-A666-5FC5B5B71A39}" srcOrd="0" destOrd="0" presId="urn:microsoft.com/office/officeart/2005/8/layout/hList3"/>
    <dgm:cxn modelId="{9ED121B8-86E5-414C-BA99-1E8332BE51D7}" type="presOf" srcId="{84D92E3E-DE9A-4B68-9B9C-C12E117213E2}" destId="{D02A1CAF-41E3-4C25-942D-85D4C7EBC106}" srcOrd="0" destOrd="0" presId="urn:microsoft.com/office/officeart/2005/8/layout/hList3"/>
    <dgm:cxn modelId="{0E9F30F4-29D0-42AE-9D6B-0A67E7AA0EF4}" type="presOf" srcId="{C9124D58-D44E-45AB-8029-3EEB0F317B54}" destId="{79688E30-5128-4C2A-B3C8-2F1DA1FFC557}" srcOrd="0" destOrd="0" presId="urn:microsoft.com/office/officeart/2005/8/layout/hList3"/>
    <dgm:cxn modelId="{4584975C-EC49-4B39-8675-99146AA69D59}" type="presParOf" srcId="{AFE2F9C3-BBE9-47BA-A666-5FC5B5B71A39}" destId="{23F8BC40-D5F2-4D3B-98C2-F7B4018B776E}" srcOrd="0" destOrd="0" presId="urn:microsoft.com/office/officeart/2005/8/layout/hList3"/>
    <dgm:cxn modelId="{D76B7752-14D3-41AB-ABDE-E41BE52DB73D}" type="presParOf" srcId="{AFE2F9C3-BBE9-47BA-A666-5FC5B5B71A39}" destId="{12B1F077-D4E9-4051-9164-75484FE59ACE}" srcOrd="1" destOrd="0" presId="urn:microsoft.com/office/officeart/2005/8/layout/hList3"/>
    <dgm:cxn modelId="{208E07FE-1371-4E8F-A4F3-EECC9FD56E9A}" type="presParOf" srcId="{12B1F077-D4E9-4051-9164-75484FE59ACE}" destId="{79688E30-5128-4C2A-B3C8-2F1DA1FFC557}" srcOrd="0" destOrd="0" presId="urn:microsoft.com/office/officeart/2005/8/layout/hList3"/>
    <dgm:cxn modelId="{0B9F9F9D-9163-406A-AB61-BCD9E4EDD8B4}" type="presParOf" srcId="{12B1F077-D4E9-4051-9164-75484FE59ACE}" destId="{ED8D2217-3FE4-43E7-8C1E-BBB5986F9194}" srcOrd="1" destOrd="0" presId="urn:microsoft.com/office/officeart/2005/8/layout/hList3"/>
    <dgm:cxn modelId="{F812C531-BDB7-4086-8A6D-51B69BFF29FE}" type="presParOf" srcId="{12B1F077-D4E9-4051-9164-75484FE59ACE}" destId="{D02A1CAF-41E3-4C25-942D-85D4C7EBC106}" srcOrd="2" destOrd="0" presId="urn:microsoft.com/office/officeart/2005/8/layout/hList3"/>
    <dgm:cxn modelId="{EBB514ED-C7BC-4AA6-A459-44A4024E1C73}" type="presParOf" srcId="{AFE2F9C3-BBE9-47BA-A666-5FC5B5B71A39}" destId="{66F8ABAB-207F-42B0-A934-A49B7470EA85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F8BC40-D5F2-4D3B-98C2-F7B4018B776E}">
      <dsp:nvSpPr>
        <dsp:cNvPr id="0" name=""/>
        <dsp:cNvSpPr/>
      </dsp:nvSpPr>
      <dsp:spPr>
        <a:xfrm>
          <a:off x="0" y="37692"/>
          <a:ext cx="8128000" cy="831503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/>
            <a:t>Облака</a:t>
          </a:r>
          <a:r>
            <a:rPr lang="ru-RU" sz="4000" kern="1200" dirty="0" smtClean="0"/>
            <a:t> </a:t>
          </a:r>
          <a:endParaRPr lang="ru-RU" sz="4000" kern="1200" dirty="0"/>
        </a:p>
      </dsp:txBody>
      <dsp:txXfrm>
        <a:off x="0" y="37692"/>
        <a:ext cx="8128000" cy="831503"/>
      </dsp:txXfrm>
    </dsp:sp>
    <dsp:sp modelId="{79688E30-5128-4C2A-B3C8-2F1DA1FFC557}">
      <dsp:nvSpPr>
        <dsp:cNvPr id="0" name=""/>
        <dsp:cNvSpPr/>
      </dsp:nvSpPr>
      <dsp:spPr>
        <a:xfrm>
          <a:off x="3968" y="831503"/>
          <a:ext cx="2706687" cy="17461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/>
            <a:t>кучевые</a:t>
          </a:r>
          <a:endParaRPr lang="ru-RU" sz="4700" kern="1200" dirty="0"/>
        </a:p>
      </dsp:txBody>
      <dsp:txXfrm>
        <a:off x="3968" y="831503"/>
        <a:ext cx="2706687" cy="1746157"/>
      </dsp:txXfrm>
    </dsp:sp>
    <dsp:sp modelId="{ED8D2217-3FE4-43E7-8C1E-BBB5986F9194}">
      <dsp:nvSpPr>
        <dsp:cNvPr id="0" name=""/>
        <dsp:cNvSpPr/>
      </dsp:nvSpPr>
      <dsp:spPr>
        <a:xfrm>
          <a:off x="2710656" y="850344"/>
          <a:ext cx="2706687" cy="17461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/>
            <a:t>слоистые</a:t>
          </a:r>
          <a:endParaRPr lang="ru-RU" sz="4700" kern="1200" dirty="0"/>
        </a:p>
      </dsp:txBody>
      <dsp:txXfrm>
        <a:off x="2710656" y="850344"/>
        <a:ext cx="2706687" cy="1746157"/>
      </dsp:txXfrm>
    </dsp:sp>
    <dsp:sp modelId="{D02A1CAF-41E3-4C25-942D-85D4C7EBC106}">
      <dsp:nvSpPr>
        <dsp:cNvPr id="0" name=""/>
        <dsp:cNvSpPr/>
      </dsp:nvSpPr>
      <dsp:spPr>
        <a:xfrm>
          <a:off x="5417343" y="831503"/>
          <a:ext cx="2706687" cy="17461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/>
            <a:t>перистые</a:t>
          </a:r>
          <a:endParaRPr lang="ru-RU" sz="4700" kern="1200" dirty="0"/>
        </a:p>
      </dsp:txBody>
      <dsp:txXfrm>
        <a:off x="5417343" y="831503"/>
        <a:ext cx="2706687" cy="1746157"/>
      </dsp:txXfrm>
    </dsp:sp>
    <dsp:sp modelId="{66F8ABAB-207F-42B0-A934-A49B7470EA85}">
      <dsp:nvSpPr>
        <dsp:cNvPr id="0" name=""/>
        <dsp:cNvSpPr/>
      </dsp:nvSpPr>
      <dsp:spPr>
        <a:xfrm>
          <a:off x="0" y="2577661"/>
          <a:ext cx="8128000" cy="19401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0" y="0"/>
            <a:ext cx="12188825" cy="6872288"/>
            <a:chOff x="0" y="0"/>
            <a:chExt cx="12188825" cy="6872226"/>
          </a:xfrm>
        </p:grpSpPr>
        <p:pic>
          <p:nvPicPr>
            <p:cNvPr id="5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" name="Picture 16" descr="HDRibbonTitle-UniformTrim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245268" y="530352"/>
              <a:ext cx="1673352" cy="612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7" descr="HDRibbonTitle-UniformTrim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263556" y="5747514"/>
              <a:ext cx="1636776" cy="612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9" name="Straight Connector 14"/>
          <p:cNvCxnSpPr/>
          <p:nvPr/>
        </p:nvCxnSpPr>
        <p:spPr>
          <a:xfrm>
            <a:off x="2692400" y="3522663"/>
            <a:ext cx="681513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538" y="5037138"/>
            <a:ext cx="896937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2099A-5157-4846-B3C8-A475D2025C8E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400" y="5037138"/>
            <a:ext cx="5214938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675" y="5037138"/>
            <a:ext cx="550863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1DE8D-F9DD-4DBD-9A49-417CBDA457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472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A8461-76FF-4270-BC1F-2982FCB710C3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31CEB-0B97-4AE8-BDD6-3F11FA30B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67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4"/>
          <p:cNvCxnSpPr/>
          <p:nvPr/>
        </p:nvCxnSpPr>
        <p:spPr>
          <a:xfrm>
            <a:off x="1395413" y="4140200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742E6-8220-45CD-82CE-75844CD9150A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792BE-D099-4EEF-8EC9-1D99D609FD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527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62013" y="8794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/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599738" y="2827338"/>
            <a:ext cx="609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ru-RU" sz="8000" smtClean="0"/>
              <a:t>”</a:t>
            </a:r>
          </a:p>
        </p:txBody>
      </p:sp>
      <p:cxnSp>
        <p:nvCxnSpPr>
          <p:cNvPr id="7" name="Straight Connector 18"/>
          <p:cNvCxnSpPr/>
          <p:nvPr/>
        </p:nvCxnSpPr>
        <p:spPr>
          <a:xfrm>
            <a:off x="1395413" y="4140200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795CC-105F-4054-9248-E77B52A7ADB1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EE921-84CF-4576-BC9F-661626E3A4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897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C71F-B635-4D9F-98DE-224EAB069E7A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F3C2A-E7EB-4758-B5B1-7817D8C7A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973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62013" y="8794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/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599738" y="2598738"/>
            <a:ext cx="609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ru-RU" sz="8000" smtClean="0"/>
              <a:t>”</a:t>
            </a:r>
          </a:p>
        </p:txBody>
      </p:sp>
      <p:cxnSp>
        <p:nvCxnSpPr>
          <p:cNvPr id="7" name="Straight Connector 25"/>
          <p:cNvCxnSpPr/>
          <p:nvPr/>
        </p:nvCxnSpPr>
        <p:spPr>
          <a:xfrm>
            <a:off x="1395413" y="3429000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27850-AE3F-4A0D-9336-3548C558AF0F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BC0DF-A6D6-4E88-887A-4A624E868D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3522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4"/>
          <p:cNvCxnSpPr/>
          <p:nvPr/>
        </p:nvCxnSpPr>
        <p:spPr>
          <a:xfrm>
            <a:off x="1395413" y="3429000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rtlCol="0">
            <a:normAutofit/>
          </a:bodyPr>
          <a:lstStyle>
            <a:lvl1pPr>
              <a:defRPr lang="en-US" b="0" dirty="0"/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DF9A1-29F0-4EBB-B389-B33A0FE22B34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6A977-EA29-4D76-8600-05B8127E96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596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B70D2-5EA3-4C09-99D9-519F2AE0015D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8E776-FC29-44E9-BC31-4EA80B503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8383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886460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9A666-9726-407A-9AB9-83D56F81CA38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12CB0-7C2A-4167-A1D4-104B759B2B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858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72027-FB99-43AE-A029-0E4161033C79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96C12-F7C6-48C0-A7E8-529DBC9451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700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5"/>
          <p:cNvCxnSpPr/>
          <p:nvPr/>
        </p:nvCxnSpPr>
        <p:spPr>
          <a:xfrm>
            <a:off x="2012950" y="3709988"/>
            <a:ext cx="81629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CD43F-6A4A-47E9-A197-9EF6D6C5DA12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B37C0-C3C4-4CB8-9E42-A8290E7A3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223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135A9-83C4-42A3-B654-A54474CEB2D1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A0771-BC7D-4D4D-AAA2-317E7CB1A5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973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7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09DCA-90E9-4972-8C11-DD108A45B4A3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C2024-83EC-4336-BCE5-FAD60E1C0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426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3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FF339-2729-48E9-BB77-6FA80079B08B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A9380-68F8-4F8E-A9E2-88DC56484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408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0BF84-3550-4BD9-88D7-35EB684F16F0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65DD2-4B18-4AE5-BC41-70BFB54660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032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5"/>
          <p:cNvCxnSpPr/>
          <p:nvPr/>
        </p:nvCxnSpPr>
        <p:spPr>
          <a:xfrm>
            <a:off x="1395413" y="2913063"/>
            <a:ext cx="35147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A45AD-1A62-4FD8-8530-EB0FCD897FE1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60CA5-6D1E-4925-AAC8-7C2BA4F1C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668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9AC26-7703-4642-B782-0CCD66095938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18D1D-46E9-45D6-906E-34C3140CC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429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12188825" cy="6856413"/>
            <a:chOff x="0" y="0"/>
            <a:chExt cx="12188825" cy="6856215"/>
          </a:xfrm>
        </p:grpSpPr>
        <p:pic>
          <p:nvPicPr>
            <p:cNvPr id="1032" name="Picture 7" descr="HD-PanelContent-V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36" name="Picture 9" descr="HDRibbonContent-UniformTrim.png"/>
            <p:cNvPicPr>
              <a:picLocks noChangeAspect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706471" y="76265"/>
              <a:ext cx="758952" cy="60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7" name="Picture 10" descr="HDRibbonContent-UniformTrim.png"/>
            <p:cNvPicPr>
              <a:picLocks noChangeAspect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706470" y="6173526"/>
              <a:ext cx="758952" cy="60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295400" y="982663"/>
            <a:ext cx="9601200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95400" y="2557463"/>
            <a:ext cx="9601200" cy="331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8B8C9056-DD3A-4E0E-839C-CA6D0BCFFA7D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5A4399D8-69B0-4DED-8941-7A6CA325A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86" r:id="rId7"/>
    <p:sldLayoutId id="2147483796" r:id="rId8"/>
    <p:sldLayoutId id="2147483787" r:id="rId9"/>
    <p:sldLayoutId id="2147483788" r:id="rId10"/>
    <p:sldLayoutId id="2147483797" r:id="rId11"/>
    <p:sldLayoutId id="2147483798" r:id="rId12"/>
    <p:sldLayoutId id="2147483789" r:id="rId13"/>
    <p:sldLayoutId id="2147483799" r:id="rId14"/>
    <p:sldLayoutId id="2147483800" r:id="rId15"/>
    <p:sldLayoutId id="2147483801" r:id="rId16"/>
    <p:sldLayoutId id="2147483802" r:id="rId17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ln w="3175" cmpd="sng">
            <a:noFill/>
          </a:ln>
          <a:solidFill>
            <a:srgbClr val="262626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anose="02020404030301010803" pitchFamily="18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anose="02020404030301010803" pitchFamily="18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anose="02020404030301010803" pitchFamily="18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anose="02020404030301010803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>
              <a:ln>
                <a:noFill/>
              </a:ln>
            </a:endParaRPr>
          </a:p>
        </p:txBody>
      </p:sp>
      <p:pic>
        <p:nvPicPr>
          <p:cNvPr id="15363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>
          <a:xfrm>
            <a:off x="2355850" y="1497013"/>
            <a:ext cx="7439025" cy="1993900"/>
          </a:xfrm>
        </p:spPr>
        <p:txBody>
          <a:bodyPr/>
          <a:lstStyle/>
          <a:p>
            <a:pPr eaLnBrk="1" hangingPunct="1"/>
            <a:r>
              <a:rPr lang="ru-RU" altLang="ru-RU" sz="6600" smtClean="0">
                <a:ln>
                  <a:noFill/>
                </a:ln>
              </a:rPr>
              <a:t>Всякое умение трудом дается.</a:t>
            </a:r>
          </a:p>
        </p:txBody>
      </p:sp>
      <p:sp>
        <p:nvSpPr>
          <p:cNvPr id="163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400" y="4516438"/>
            <a:ext cx="6815138" cy="461962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3"/>
          <p:cNvSpPr>
            <a:spLocks noGrp="1"/>
          </p:cNvSpPr>
          <p:nvPr>
            <p:ph type="title"/>
          </p:nvPr>
        </p:nvSpPr>
        <p:spPr>
          <a:xfrm>
            <a:off x="1293813" y="1389063"/>
            <a:ext cx="3717925" cy="1371600"/>
          </a:xfrm>
        </p:spPr>
        <p:txBody>
          <a:bodyPr/>
          <a:lstStyle/>
          <a:p>
            <a:pPr eaLnBrk="1" hangingPunct="1"/>
            <a:endParaRPr lang="ru-RU" altLang="ru-RU" smtClean="0">
              <a:ln>
                <a:noFill/>
              </a:ln>
            </a:endParaRPr>
          </a:p>
        </p:txBody>
      </p:sp>
      <p:sp>
        <p:nvSpPr>
          <p:cNvPr id="17411" name="Объект 4"/>
          <p:cNvSpPr>
            <a:spLocks noGrp="1"/>
          </p:cNvSpPr>
          <p:nvPr>
            <p:ph idx="1"/>
          </p:nvPr>
        </p:nvSpPr>
        <p:spPr>
          <a:xfrm>
            <a:off x="5418138" y="706438"/>
            <a:ext cx="5470525" cy="5459412"/>
          </a:xfrm>
        </p:spPr>
        <p:txBody>
          <a:bodyPr/>
          <a:lstStyle/>
          <a:p>
            <a:pPr marL="0" indent="0" algn="ctr" eaLnBrk="1" hangingPunct="1"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alt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Кучерявые барашки</a:t>
            </a:r>
            <a:br>
              <a:rPr lang="ru-RU" alt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белых меховых рубашках</a:t>
            </a:r>
            <a:br>
              <a:rPr lang="ru-RU" alt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Плавно по небу плывут,</a:t>
            </a:r>
            <a:br>
              <a:rPr lang="ru-RU" alt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Завтра там, сегодня тут.</a:t>
            </a:r>
            <a:br>
              <a:rPr lang="ru-RU" alt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за странные барашки?</a:t>
            </a:r>
            <a:br>
              <a:rPr lang="ru-RU" alt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Непричесанны,  в кудряшках,</a:t>
            </a:r>
            <a:br>
              <a:rPr lang="ru-RU" alt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взъерошены слегка</a:t>
            </a:r>
            <a:br>
              <a:rPr lang="ru-RU" alt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Кучевые …</a:t>
            </a:r>
          </a:p>
          <a:p>
            <a:pPr marL="0" indent="0" eaLnBrk="1" hangingPunct="1"/>
            <a:endParaRPr lang="ru-RU" altLang="ru-RU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725" y="1593850"/>
            <a:ext cx="4494213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Текст 5"/>
          <p:cNvSpPr>
            <a:spLocks noGrp="1"/>
          </p:cNvSpPr>
          <p:nvPr>
            <p:ph type="body" sz="half" idx="2"/>
          </p:nvPr>
        </p:nvSpPr>
        <p:spPr>
          <a:xfrm>
            <a:off x="1293813" y="3030538"/>
            <a:ext cx="3717925" cy="243840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720725" y="706438"/>
            <a:ext cx="11166475" cy="2868612"/>
          </a:xfrm>
        </p:spPr>
        <p:txBody>
          <a:bodyPr/>
          <a:lstStyle/>
          <a:p>
            <a:pPr eaLnBrk="1" hangingPunct="1"/>
            <a:r>
              <a:rPr lang="ru-RU" altLang="ru-RU" sz="6000" u="sng" smtClean="0">
                <a:ln>
                  <a:noFill/>
                </a:ln>
              </a:rPr>
              <a:t>Тема:</a:t>
            </a:r>
            <a:r>
              <a:rPr lang="ru-RU" altLang="ru-RU" sz="6000" smtClean="0">
                <a:ln>
                  <a:noFill/>
                </a:ln>
              </a:rPr>
              <a:t> откуда берутся облака</a:t>
            </a:r>
            <a:br>
              <a:rPr lang="ru-RU" altLang="ru-RU" sz="6000" smtClean="0">
                <a:ln>
                  <a:noFill/>
                </a:ln>
              </a:rPr>
            </a:br>
            <a:r>
              <a:rPr lang="ru-RU" altLang="ru-RU" sz="6000" u="sng" smtClean="0">
                <a:ln>
                  <a:noFill/>
                </a:ln>
              </a:rPr>
              <a:t>Цель:</a:t>
            </a:r>
            <a:r>
              <a:rPr lang="ru-RU" altLang="ru-RU" sz="6000" smtClean="0">
                <a:ln>
                  <a:noFill/>
                </a:ln>
              </a:rPr>
              <a:t> узнать, откуда берутся облака</a:t>
            </a:r>
          </a:p>
        </p:txBody>
      </p:sp>
      <p:sp>
        <p:nvSpPr>
          <p:cNvPr id="18435" name="Текст 2"/>
          <p:cNvSpPr>
            <a:spLocks noGrp="1"/>
          </p:cNvSpPr>
          <p:nvPr>
            <p:ph type="body" idx="1"/>
          </p:nvPr>
        </p:nvSpPr>
        <p:spPr>
          <a:xfrm>
            <a:off x="2014538" y="3846513"/>
            <a:ext cx="8159750" cy="954087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982663"/>
            <a:ext cx="9601200" cy="841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459" name="Текст 2"/>
          <p:cNvSpPr>
            <a:spLocks noGrp="1"/>
          </p:cNvSpPr>
          <p:nvPr>
            <p:ph type="body" idx="1"/>
          </p:nvPr>
        </p:nvSpPr>
        <p:spPr>
          <a:xfrm>
            <a:off x="1295400" y="1303338"/>
            <a:ext cx="4718050" cy="1009650"/>
          </a:xfrm>
        </p:spPr>
        <p:txBody>
          <a:bodyPr/>
          <a:lstStyle/>
          <a:p>
            <a:pPr algn="ctr" eaLnBrk="1" hangingPunct="1"/>
            <a:r>
              <a:rPr lang="ru-RU" altLang="ru-RU" sz="6000" smtClean="0"/>
              <a:t>Туман</a:t>
            </a:r>
          </a:p>
        </p:txBody>
      </p:sp>
      <p:pic>
        <p:nvPicPr>
          <p:cNvPr id="19460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95400" y="2549525"/>
            <a:ext cx="4433888" cy="3325813"/>
          </a:xfrm>
        </p:spPr>
      </p:pic>
      <p:sp>
        <p:nvSpPr>
          <p:cNvPr id="19461" name="Текст 4"/>
          <p:cNvSpPr>
            <a:spLocks noGrp="1"/>
          </p:cNvSpPr>
          <p:nvPr>
            <p:ph type="body" sz="quarter" idx="3"/>
          </p:nvPr>
        </p:nvSpPr>
        <p:spPr>
          <a:xfrm>
            <a:off x="6180138" y="1303338"/>
            <a:ext cx="4718050" cy="1009650"/>
          </a:xfrm>
        </p:spPr>
        <p:txBody>
          <a:bodyPr/>
          <a:lstStyle/>
          <a:p>
            <a:pPr algn="ctr" eaLnBrk="1" hangingPunct="1"/>
            <a:r>
              <a:rPr lang="ru-RU" altLang="ru-RU" sz="6000" smtClean="0"/>
              <a:t>Облака</a:t>
            </a:r>
          </a:p>
        </p:txBody>
      </p:sp>
      <p:pic>
        <p:nvPicPr>
          <p:cNvPr id="19462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76938" y="2547938"/>
            <a:ext cx="4999037" cy="3327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032000" y="719666"/>
          <a:ext cx="8128000" cy="27716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483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8625" y="3490913"/>
            <a:ext cx="3178175" cy="264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3490913"/>
            <a:ext cx="2728913" cy="264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Рисунок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5713" y="3490913"/>
            <a:ext cx="3138487" cy="264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ctrTitle"/>
          </p:nvPr>
        </p:nvSpPr>
        <p:spPr>
          <a:xfrm>
            <a:off x="2327275" y="1593850"/>
            <a:ext cx="7523163" cy="2936875"/>
          </a:xfrm>
        </p:spPr>
        <p:txBody>
          <a:bodyPr/>
          <a:lstStyle/>
          <a:p>
            <a:pPr eaLnBrk="1" hangingPunct="1"/>
            <a:r>
              <a:rPr lang="ru-RU" altLang="ru-RU" smtClean="0">
                <a:ln>
                  <a:noFill/>
                </a:ln>
              </a:rPr>
              <a:t>Д/З: стр. 102 пункты 1 и 2 (1-2 фотографии каждого вида)</a:t>
            </a:r>
          </a:p>
        </p:txBody>
      </p:sp>
      <p:sp>
        <p:nvSpPr>
          <p:cNvPr id="2150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400" y="4530725"/>
            <a:ext cx="6815138" cy="44767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73</TotalTime>
  <Words>33</Words>
  <Application>Microsoft Office PowerPoint</Application>
  <PresentationFormat>Широкоэкранный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Garamond</vt:lpstr>
      <vt:lpstr>Arial</vt:lpstr>
      <vt:lpstr>Calibri</vt:lpstr>
      <vt:lpstr>Times New Roman</vt:lpstr>
      <vt:lpstr>Натуральные материалы</vt:lpstr>
      <vt:lpstr>Презентация PowerPoint</vt:lpstr>
      <vt:lpstr>Всякое умение трудом дается.</vt:lpstr>
      <vt:lpstr>Презентация PowerPoint</vt:lpstr>
      <vt:lpstr>Тема: откуда берутся облака Цель: узнать, откуда берутся облака</vt:lpstr>
      <vt:lpstr>Презентация PowerPoint</vt:lpstr>
      <vt:lpstr>Презентация PowerPoint</vt:lpstr>
      <vt:lpstr>Д/З: стр. 102 пункты 1 и 2 (1-2 фотографии каждого вида)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Ритка</dc:creator>
  <cp:lastModifiedBy>Ритка</cp:lastModifiedBy>
  <cp:revision>6</cp:revision>
  <dcterms:created xsi:type="dcterms:W3CDTF">2018-02-07T14:40:46Z</dcterms:created>
  <dcterms:modified xsi:type="dcterms:W3CDTF">2019-01-07T09:28:39Z</dcterms:modified>
</cp:coreProperties>
</file>