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4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87" autoAdjust="0"/>
  </p:normalViewPr>
  <p:slideViewPr>
    <p:cSldViewPr>
      <p:cViewPr varScale="1">
        <p:scale>
          <a:sx n="79" d="100"/>
          <a:sy n="79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6.pn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6.png"/><Relationship Id="rId7" Type="http://schemas.openxmlformats.org/officeDocument/2006/relationships/image" Target="../media/image33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1"/>
            <a:ext cx="7704856" cy="201622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Интерактивная игра</a:t>
            </a:r>
            <a:br>
              <a:rPr lang="ru-RU" sz="2400" dirty="0" smtClean="0"/>
            </a:br>
            <a:r>
              <a:rPr lang="ru-RU" sz="2400" dirty="0" smtClean="0"/>
              <a:t>по обучению грамоте</a:t>
            </a:r>
            <a:br>
              <a:rPr lang="ru-RU" sz="2400" dirty="0" smtClean="0"/>
            </a:br>
            <a:r>
              <a:rPr lang="ru-RU" sz="2400" dirty="0" smtClean="0"/>
              <a:t>«Поймай звук «А»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573016"/>
            <a:ext cx="3672408" cy="1314145"/>
          </a:xfrm>
        </p:spPr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Вокуева</a:t>
            </a:r>
            <a:r>
              <a:rPr lang="ru-RU" dirty="0" smtClean="0"/>
              <a:t> Л.Е.</a:t>
            </a:r>
            <a:endParaRPr lang="ru-RU" dirty="0"/>
          </a:p>
        </p:txBody>
      </p:sp>
      <p:pic>
        <p:nvPicPr>
          <p:cNvPr id="1026" name="Picture 2" descr="https://ds04.infourok.ru/uploads/ex/133b/0007eef2-4ef4a611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861048"/>
            <a:ext cx="2952328" cy="196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67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5068" y="69269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развитие фонематического слуха, звукового анализа, автоматизация звука 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Задание: назови картинки, если в слове есть звук  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0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ikolnye-kartinki.ru/img/picture/Sep/17/2a1392cb611ba9eeb0a2da62999122dc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666" y="1170591"/>
            <a:ext cx="115514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pngimg.com/uploads/shark/shark_PNG188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8557" y="1428470"/>
            <a:ext cx="2232248" cy="125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9893" y="1149794"/>
            <a:ext cx="2216460" cy="221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316" y="3789040"/>
            <a:ext cx="1749845" cy="174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405" y="3976359"/>
            <a:ext cx="1901443" cy="146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4792" y="3651468"/>
            <a:ext cx="1766661" cy="1893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449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83671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Назовите слова и место буквы А в каждом слове.</a:t>
            </a:r>
            <a:endParaRPr lang="ru-RU" dirty="0"/>
          </a:p>
        </p:txBody>
      </p:sp>
      <p:pic>
        <p:nvPicPr>
          <p:cNvPr id="5122" name="Picture 2" descr="http://zoozel.ru/gallery/images/521810_krolik-kartinki-na-belom-fo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184" y="1840362"/>
            <a:ext cx="1028409" cy="139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opkin.ru/wp-content/uploads/2016/12/vetton_ru_watermelon-4-7733x5155-800x5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76873"/>
            <a:ext cx="1322704" cy="88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zoozel.ru/gallery/images/1988723_bereza-kartinki-narisovanny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646" y="1981583"/>
            <a:ext cx="1884762" cy="120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deti48.ru/wp-content/uploads/2016/04/yellow-sta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469" y="4221088"/>
            <a:ext cx="1056117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megatoys24.ru/uploads/all/40/16/77/401677b7705643566cd6788a134315d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284" y="3933056"/>
            <a:ext cx="1006966" cy="12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49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«Измерь слово»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развивать у детей понятие «слог»; упражнять в делении слов на слоги, определение количества слогов в слове.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rhivurokov.ru/multiurok/5/a/2/5a272a8a79a2997c60e90c2ec179f15093112ef0/parovozik-iz-romashkovo-dlia-mladshiei-ghruppy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444971"/>
            <a:ext cx="2808312" cy="79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44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9720"/>
          <a:stretch/>
        </p:blipFill>
        <p:spPr>
          <a:xfrm>
            <a:off x="539552" y="1212050"/>
            <a:ext cx="2001147" cy="13235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221088"/>
            <a:ext cx="794047" cy="1527628"/>
          </a:xfrm>
          <a:prstGeom prst="rect">
            <a:avLst/>
          </a:prstGeom>
        </p:spPr>
      </p:pic>
      <p:pic>
        <p:nvPicPr>
          <p:cNvPr id="2050" name="Picture 2" descr="http://2.bp.blogspot.com/-EEAH093BJ4E/UKcZ3NgH17I/AAAAAAAAAWY/KjXJilCCLw0/s1600/%D0%A1%D0%BE%D0%B1%D0%B8%D1%80%D0%B0%D0%B5%D0%BC+%D1%83%D1%80%D0%BE%D0%B6%D0%B0%D0%B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565" y="836713"/>
            <a:ext cx="1362313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laycast.ru/uploads/2015/12/13/1630265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0523" y="1609547"/>
            <a:ext cx="1082276" cy="153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3.stockfresh.com/files/d/dazdraperma/m/34/4056284_stock-vector-princess-and-butterflie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595" y="2884788"/>
            <a:ext cx="1382284" cy="133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get-pdb/231404/bc702c06-8bb7-4e89-a2a3-f6b33b8252f2/s1200?webp=fals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875" y="4280781"/>
            <a:ext cx="1648602" cy="12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2.postila.ru/storage/8032000/8023013/10b852609545c930f79f35c49d28f94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405" y="4221887"/>
            <a:ext cx="1412588" cy="93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42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759"/>
          <a:stretch/>
        </p:blipFill>
        <p:spPr>
          <a:xfrm>
            <a:off x="562145" y="1250191"/>
            <a:ext cx="2115482" cy="16027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20399"/>
            <a:ext cx="794047" cy="1527628"/>
          </a:xfrm>
          <a:prstGeom prst="rect">
            <a:avLst/>
          </a:prstGeom>
        </p:spPr>
      </p:pic>
      <p:pic>
        <p:nvPicPr>
          <p:cNvPr id="3074" name="Picture 2" descr="https://arhivurokov.ru/multiurok/html/2017/03/28/s_58dac0ad35b42/599383_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620689"/>
            <a:ext cx="1156781" cy="154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://img2.postila.ru/storage/8032000/8023013/10b852609545c930f79f35c49d28f9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477" y="821089"/>
            <a:ext cx="1296144" cy="8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laycast.ru/uploads/2015/07/16/1434974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7963" y="2314237"/>
            <a:ext cx="11418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grand-mart.ru/d/908803/d/6721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3995" y="2337602"/>
            <a:ext cx="1272779" cy="127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0-tub-ru.yandex.net/i?id=a90163f44ffbf0bf97010bd959a62ff9&amp;n=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457" y="4365104"/>
            <a:ext cx="1065164" cy="120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0-tub-ru.yandex.net/i?id=8e393cd37824af780531731d7f490c9e-l&amp;n=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4365104"/>
            <a:ext cx="933028" cy="10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42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643" y="1252255"/>
            <a:ext cx="1548173" cy="15969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667" y="4250490"/>
            <a:ext cx="794047" cy="1527628"/>
          </a:xfrm>
          <a:prstGeom prst="rect">
            <a:avLst/>
          </a:prstGeom>
        </p:spPr>
      </p:pic>
      <p:pic>
        <p:nvPicPr>
          <p:cNvPr id="4098" name="Picture 2" descr="http://clipart-library.com/image_gallery2/Apricot-Free-Download-PN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660" y="1046335"/>
            <a:ext cx="1230536" cy="12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xn----7sbbdcdme0cfytzi8a9o.xn--p1ai/wp-content/uploads/2018/03/marshrutka-801-pazi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800" y="3384445"/>
            <a:ext cx="1838849" cy="77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lh3.googleusercontent.com/-ohNG7t_tF3A/VK2rY11KD4I/AAAAAAAAACM/_BGWkQD5_KM/s0-d/Space-Rocket-Emoji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451278"/>
            <a:ext cx="1198880" cy="119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sliferu.ru/wp-content/uploads/2015/12/2858783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8047" y="3344776"/>
            <a:ext cx="970881" cy="123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img3.goodfon.ru/original/1024x768/1/55/lisa-fox-belyy-fon-minimalizm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800" y="4250490"/>
            <a:ext cx="2169043" cy="162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07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108" y="1168289"/>
            <a:ext cx="1016707" cy="10365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365104"/>
            <a:ext cx="590790" cy="1136591"/>
          </a:xfrm>
          <a:prstGeom prst="rect">
            <a:avLst/>
          </a:prstGeom>
        </p:spPr>
      </p:pic>
      <p:pic>
        <p:nvPicPr>
          <p:cNvPr id="5122" name="Picture 2" descr="https://tmn.muzmart.com/files/user/%D0%A1%D1%82%D0%B0%D1%82%D1%8C%D0%B8/%D0%91%D0%B0%D0%BB%D0%B0%D0%BB%D0%B0%D0%B9%D0%BA%D0%B0/%D0%B1%D0%B0%D0%BB%D0%B0%D0%BB%D0%B0%D0%B9%D0%BA%D0%B0%20%D0%B8%D0%BD%D1%81%D1%82%D1%80%D1%83%D0%BC%D0%B5%D0%BD%D1%8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038" y="980729"/>
            <a:ext cx="1217407" cy="75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laoblogger.com/images/fiat-500-clipart-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4561" y="2415841"/>
            <a:ext cx="1195760" cy="89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0-tub-ru.yandex.net/i?id=c1f981680a48cad13a276626d48b9d8d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3956" y="2783421"/>
            <a:ext cx="1268164" cy="126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thumbs.dreamstime.com/b/%D1%80%D1%8B%D0%B1%D1%8B-%D1%88%D0%B0%D1%80%D0%B6%D0%B0-1612064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445" y="4540105"/>
            <a:ext cx="152487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85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223</TotalTime>
  <Words>69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Интерактивная игра по обучению грамоте «Поймай звук «А»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обучению грамоте «Поймай звук «А»</dc:title>
  <dc:creator>Даниил</dc:creator>
  <cp:lastModifiedBy>Даниил</cp:lastModifiedBy>
  <cp:revision>34</cp:revision>
  <dcterms:created xsi:type="dcterms:W3CDTF">2018-06-25T17:56:38Z</dcterms:created>
  <dcterms:modified xsi:type="dcterms:W3CDTF">2018-12-16T15:40:45Z</dcterms:modified>
</cp:coreProperties>
</file>