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8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190184" cy="5038496"/>
          </a:xfrm>
        </p:spPr>
        <p:txBody>
          <a:bodyPr/>
          <a:lstStyle/>
          <a:p>
            <a:r>
              <a:rPr lang="ru-RU" sz="6000" dirty="0" smtClean="0"/>
              <a:t>Права ребёнка</a:t>
            </a:r>
            <a:endParaRPr lang="ru-RU" sz="6000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91591">
            <a:off x="440859" y="2318881"/>
            <a:ext cx="3786442" cy="256143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4505325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20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24744"/>
            <a:ext cx="2978028" cy="1985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14865">
            <a:off x="5097080" y="1332427"/>
            <a:ext cx="2983779" cy="19863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2472">
            <a:off x="767835" y="3545059"/>
            <a:ext cx="4008195" cy="260731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7" y="4005064"/>
            <a:ext cx="2945903" cy="196393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8766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372168"/>
            <a:ext cx="7694241" cy="1577112"/>
          </a:xfrm>
        </p:spPr>
        <p:txBody>
          <a:bodyPr/>
          <a:lstStyle/>
          <a:p>
            <a:pPr marL="0" indent="0">
              <a:buNone/>
            </a:pPr>
            <a:r>
              <a:rPr lang="ru-RU" sz="7200" dirty="0" smtClean="0"/>
              <a:t>  </a:t>
            </a:r>
            <a:endParaRPr lang="ru-RU" sz="7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293096"/>
            <a:ext cx="2384425" cy="217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293096"/>
            <a:ext cx="2304488" cy="2176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6220" y="0"/>
            <a:ext cx="5742084" cy="419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96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789503"/>
            <a:ext cx="5832648" cy="346355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 rot="892343" flipV="1">
            <a:off x="9899794" y="3219090"/>
            <a:ext cx="505651" cy="597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03648" y="4509120"/>
            <a:ext cx="6902152" cy="1649120"/>
          </a:xfrm>
        </p:spPr>
        <p:txBody>
          <a:bodyPr/>
          <a:lstStyle/>
          <a:p>
            <a:r>
              <a:rPr lang="ru-RU" dirty="0" smtClean="0"/>
              <a:t>Право на документ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H="1" flipV="1">
            <a:off x="251520" y="4518847"/>
            <a:ext cx="2304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Ты имеешь право иметь своё имя.</a:t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7026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на семью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59" y="1170615"/>
            <a:ext cx="3888433" cy="29064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874754"/>
            <a:ext cx="3312368" cy="29998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155354" y="4655313"/>
            <a:ext cx="41286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На любовь имеют право</a:t>
            </a:r>
            <a:br>
              <a:rPr lang="ru-RU" sz="1400" dirty="0"/>
            </a:br>
            <a:r>
              <a:rPr lang="ru-RU" sz="1400" dirty="0"/>
              <a:t>Все ребята на Земле,</a:t>
            </a:r>
            <a:br>
              <a:rPr lang="ru-RU" sz="1400" dirty="0"/>
            </a:br>
            <a:r>
              <a:rPr lang="ru-RU" sz="1400" dirty="0"/>
              <a:t>На заботу и на ласку,</a:t>
            </a:r>
            <a:br>
              <a:rPr lang="ru-RU" sz="1400" dirty="0"/>
            </a:br>
            <a:r>
              <a:rPr lang="ru-RU" sz="1400" dirty="0"/>
              <a:t>Право жить в своей семье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420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на отдых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2841">
            <a:off x="709185" y="1030039"/>
            <a:ext cx="3312368" cy="28969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1833">
            <a:off x="5264291" y="715054"/>
            <a:ext cx="3196142" cy="352695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 rot="10800000" flipV="1">
            <a:off x="179512" y="4573504"/>
            <a:ext cx="38884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Мама работала.</a:t>
            </a:r>
          </a:p>
          <a:p>
            <a:r>
              <a:rPr lang="ru-RU" sz="1400" dirty="0"/>
              <a:t>Папа трудился,</a:t>
            </a:r>
            <a:br>
              <a:rPr lang="ru-RU" sz="1400" dirty="0"/>
            </a:br>
            <a:r>
              <a:rPr lang="ru-RU" sz="1400" dirty="0"/>
              <a:t>А я в детском садике все находился.</a:t>
            </a:r>
            <a:br>
              <a:rPr lang="ru-RU" sz="1400" dirty="0"/>
            </a:br>
            <a:r>
              <a:rPr lang="ru-RU" sz="1400" dirty="0"/>
              <a:t>Все кто устал от работы нелегкой</a:t>
            </a:r>
            <a:br>
              <a:rPr lang="ru-RU" sz="1400" dirty="0"/>
            </a:br>
            <a:r>
              <a:rPr lang="ru-RU" sz="1400" dirty="0"/>
              <a:t>Имеют полное право на …</a:t>
            </a:r>
            <a:br>
              <a:rPr lang="ru-RU" sz="1400" dirty="0"/>
            </a:br>
            <a:r>
              <a:rPr lang="ru-RU" sz="1400" dirty="0"/>
              <a:t>(отдых)</a:t>
            </a:r>
          </a:p>
        </p:txBody>
      </p:sp>
    </p:spTree>
    <p:extLst>
      <p:ext uri="{BB962C8B-B14F-4D97-AF65-F5344CB8AC3E}">
        <p14:creationId xmlns:p14="http://schemas.microsoft.com/office/powerpoint/2010/main" val="10962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 на выражение своего мнения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464" y="836712"/>
            <a:ext cx="3960440" cy="30368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014" y="451510"/>
            <a:ext cx="3647458" cy="28334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4437112"/>
            <a:ext cx="33843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Ты, я, он, она –вместе дружная семья,</a:t>
            </a:r>
            <a:br>
              <a:rPr lang="ru-RU" sz="1400" dirty="0"/>
            </a:br>
            <a:r>
              <a:rPr lang="ru-RU" sz="1400" dirty="0"/>
              <a:t>Спорим, дружим и прощаем,</a:t>
            </a:r>
            <a:br>
              <a:rPr lang="ru-RU" sz="1400" dirty="0"/>
            </a:br>
            <a:r>
              <a:rPr lang="ru-RU" sz="1400" dirty="0"/>
              <a:t>Свои мысли выражаем.</a:t>
            </a:r>
            <a:br>
              <a:rPr lang="ru-RU" sz="1400" dirty="0"/>
            </a:br>
            <a:r>
              <a:rPr lang="ru-RU" sz="1400" dirty="0"/>
              <a:t>Можем сами мы решать, </a:t>
            </a:r>
            <a:br>
              <a:rPr lang="ru-RU" sz="1400" dirty="0"/>
            </a:br>
            <a:r>
              <a:rPr lang="ru-RU" sz="1400" dirty="0"/>
              <a:t>что нам делать, как играть</a:t>
            </a:r>
          </a:p>
        </p:txBody>
      </p:sp>
    </p:spTree>
    <p:extLst>
      <p:ext uri="{BB962C8B-B14F-4D97-AF65-F5344CB8AC3E}">
        <p14:creationId xmlns:p14="http://schemas.microsoft.com/office/powerpoint/2010/main" val="353623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на обучение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18" y="620688"/>
            <a:ext cx="3480517" cy="25202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840312"/>
            <a:ext cx="4320480" cy="30927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40118" y="3573015"/>
            <a:ext cx="45199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Чтобы вырасти успешным</a:t>
            </a:r>
            <a:br>
              <a:rPr lang="ru-RU" sz="1400" dirty="0"/>
            </a:br>
            <a:r>
              <a:rPr lang="ru-RU" sz="1400" dirty="0"/>
              <a:t>Надо много знать, уметь.</a:t>
            </a:r>
            <a:br>
              <a:rPr lang="ru-RU" sz="1400" dirty="0"/>
            </a:br>
            <a:r>
              <a:rPr lang="ru-RU" sz="1400" dirty="0"/>
              <a:t>Чтобы вырасти большим</a:t>
            </a:r>
            <a:br>
              <a:rPr lang="ru-RU" sz="1400" dirty="0"/>
            </a:br>
            <a:r>
              <a:rPr lang="ru-RU" sz="1400" dirty="0"/>
              <a:t>Недостаточно питанья</a:t>
            </a:r>
            <a:br>
              <a:rPr lang="ru-RU" sz="1400" dirty="0"/>
            </a:br>
            <a:r>
              <a:rPr lang="ru-RU" sz="1400" dirty="0"/>
              <a:t>Мы использовать должны </a:t>
            </a:r>
            <a:br>
              <a:rPr lang="ru-RU" sz="1400" dirty="0"/>
            </a:br>
            <a:r>
              <a:rPr lang="ru-RU" sz="1400" dirty="0"/>
              <a:t>Право на …</a:t>
            </a:r>
          </a:p>
        </p:txBody>
      </p:sp>
    </p:spTree>
    <p:extLst>
      <p:ext uri="{BB962C8B-B14F-4D97-AF65-F5344CB8AC3E}">
        <p14:creationId xmlns:p14="http://schemas.microsoft.com/office/powerpoint/2010/main" val="176523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на жильё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2822">
            <a:off x="1139652" y="708806"/>
            <a:ext cx="3064657" cy="21955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379" y="542028"/>
            <a:ext cx="3001077" cy="262594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09" y="3549433"/>
            <a:ext cx="2927961" cy="244956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58489" y="4365104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3244335"/>
            <a:ext cx="2448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Сказка учит нас, друзья</a:t>
            </a:r>
            <a:br>
              <a:rPr lang="ru-RU" sz="1400" dirty="0"/>
            </a:br>
            <a:r>
              <a:rPr lang="ru-RU" sz="1400" dirty="0"/>
              <a:t>Жить без домика нельзя.</a:t>
            </a:r>
            <a:br>
              <a:rPr lang="ru-RU" sz="1400" dirty="0"/>
            </a:br>
            <a:r>
              <a:rPr lang="ru-RU" sz="1400" dirty="0"/>
              <a:t>Лисе, зайке, поросенку</a:t>
            </a:r>
            <a:br>
              <a:rPr lang="ru-RU" sz="1400" dirty="0"/>
            </a:br>
            <a:r>
              <a:rPr lang="ru-RU" sz="1400" dirty="0"/>
              <a:t>Даже глупому мышонку. </a:t>
            </a:r>
            <a:br>
              <a:rPr lang="ru-RU" sz="1400" dirty="0"/>
            </a:br>
            <a:r>
              <a:rPr lang="ru-RU" sz="1400" dirty="0"/>
              <a:t>Ох, как нужно нам оно</a:t>
            </a:r>
            <a:br>
              <a:rPr lang="ru-RU" sz="1400" dirty="0"/>
            </a:br>
            <a:r>
              <a:rPr lang="ru-RU" sz="1400" dirty="0"/>
              <a:t>Это право на … жилье</a:t>
            </a:r>
          </a:p>
        </p:txBody>
      </p:sp>
    </p:spTree>
    <p:extLst>
      <p:ext uri="{BB962C8B-B14F-4D97-AF65-F5344CB8AC3E}">
        <p14:creationId xmlns:p14="http://schemas.microsoft.com/office/powerpoint/2010/main" val="44137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 на медицинскую помощь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4368485" cy="36724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548680"/>
            <a:ext cx="3456384" cy="3168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4509120"/>
            <a:ext cx="22562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Если дети заболели</a:t>
            </a:r>
            <a:br>
              <a:rPr lang="ru-RU" sz="1400" dirty="0"/>
            </a:br>
            <a:r>
              <a:rPr lang="ru-RU" sz="1400" dirty="0"/>
              <a:t>Плохо чувствуют себя</a:t>
            </a:r>
            <a:br>
              <a:rPr lang="ru-RU" sz="1400" dirty="0"/>
            </a:br>
            <a:r>
              <a:rPr lang="ru-RU" sz="1400" dirty="0"/>
              <a:t>И у них бронхит, ангина, </a:t>
            </a:r>
            <a:br>
              <a:rPr lang="ru-RU" sz="1400" dirty="0"/>
            </a:br>
            <a:r>
              <a:rPr lang="ru-RU" sz="1400" dirty="0"/>
              <a:t>Пневмония, скарлатина,</a:t>
            </a:r>
            <a:br>
              <a:rPr lang="ru-RU" sz="1400" dirty="0"/>
            </a:br>
            <a:r>
              <a:rPr lang="ru-RU" sz="1400" dirty="0"/>
              <a:t>Слышен детский крик и плач</a:t>
            </a:r>
            <a:br>
              <a:rPr lang="ru-RU" sz="1400" dirty="0"/>
            </a:br>
            <a:r>
              <a:rPr lang="ru-RU" sz="1400" dirty="0"/>
              <a:t>Вам поможет только …</a:t>
            </a:r>
            <a:br>
              <a:rPr lang="ru-RU" sz="1400" dirty="0"/>
            </a:br>
            <a:r>
              <a:rPr lang="ru-RU" sz="1400" dirty="0"/>
              <a:t>(врач)</a:t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0923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252</TotalTime>
  <Words>67</Words>
  <Application>Microsoft Office PowerPoint</Application>
  <PresentationFormat>Экран (4:3)</PresentationFormat>
  <Paragraphs>17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Права ребёнка</vt:lpstr>
      <vt:lpstr>  </vt:lpstr>
      <vt:lpstr>Право на документ</vt:lpstr>
      <vt:lpstr>Право на семью</vt:lpstr>
      <vt:lpstr>Право на отдых</vt:lpstr>
      <vt:lpstr>Право на выражение своего мнения </vt:lpstr>
      <vt:lpstr>Право на обучение</vt:lpstr>
      <vt:lpstr>Право на жильё</vt:lpstr>
      <vt:lpstr>Право на медицинскую помощь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ребёнка  </dc:title>
  <dc:creator>UseR</dc:creator>
  <cp:lastModifiedBy>RePack by Diakov</cp:lastModifiedBy>
  <cp:revision>34</cp:revision>
  <dcterms:created xsi:type="dcterms:W3CDTF">2018-12-08T18:58:17Z</dcterms:created>
  <dcterms:modified xsi:type="dcterms:W3CDTF">2019-01-07T13:57:24Z</dcterms:modified>
</cp:coreProperties>
</file>