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64" d="100"/>
          <a:sy n="64" d="100"/>
        </p:scale>
        <p:origin x="-6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5072066" y="2071678"/>
            <a:ext cx="3357586" cy="2143140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My name  is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Nastya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.</a:t>
            </a:r>
          </a:p>
          <a:p>
            <a:pPr marL="342900" indent="-342900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Many people have got pets at home</a:t>
            </a:r>
          </a:p>
          <a:p>
            <a:pPr marL="342900" indent="-342900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And I have got pet at home too.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Рисунок 11" descr="P101459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16200000">
            <a:off x="99986" y="1328718"/>
            <a:ext cx="5486400" cy="4114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00694" y="1643050"/>
            <a:ext cx="3214710" cy="3071834"/>
          </a:xfrm>
        </p:spPr>
        <p:txBody>
          <a:bodyPr>
            <a:normAutofit fontScale="90000"/>
          </a:bodyPr>
          <a:lstStyle/>
          <a:p>
            <a: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This is my kitten.</a:t>
            </a:r>
            <a:b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</a:br>
            <a: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His name is Vaska.</a:t>
            </a:r>
            <a:b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</a:br>
            <a: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He is one year old.</a:t>
            </a:r>
            <a:b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</a:br>
            <a:r>
              <a:rPr lang="en-US" sz="2700" b="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He is red.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8" name="Рисунок 7" descr="P10144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428736"/>
            <a:ext cx="4500594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43570" y="2214554"/>
            <a:ext cx="3000396" cy="200026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Vaska is not big.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He has got a long tail and a big head.</a:t>
            </a:r>
          </a:p>
          <a:p>
            <a:r>
              <a:rPr lang="en-US" sz="2400" dirty="0" smtClean="0">
                <a:latin typeface="Cooper Black" pitchFamily="18" charset="0"/>
              </a:rPr>
              <a:t> </a:t>
            </a:r>
          </a:p>
          <a:p>
            <a:endParaRPr lang="ru-RU" sz="2400" dirty="0"/>
          </a:p>
        </p:txBody>
      </p:sp>
      <p:pic>
        <p:nvPicPr>
          <p:cNvPr id="2050" name="Picture 2" descr="C:\Documents and Settings\админ\Рабочий стол\Новая папка\P101458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427" t="8780" r="4427"/>
          <a:stretch>
            <a:fillRect/>
          </a:stretch>
        </p:blipFill>
        <p:spPr bwMode="auto">
          <a:xfrm>
            <a:off x="285720" y="1357298"/>
            <a:ext cx="5000625" cy="375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132" y="2071678"/>
            <a:ext cx="3286148" cy="171451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Vaska is strong and funny.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It can jump and run.</a:t>
            </a:r>
          </a:p>
        </p:txBody>
      </p:sp>
      <p:pic>
        <p:nvPicPr>
          <p:cNvPr id="2050" name="Picture 2" descr="C:\Documents and Settings\админ\Рабочий стол\Новая папка\P101458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464347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57884" y="2571744"/>
            <a:ext cx="2928958" cy="164307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His eyes are  large  and yellow.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His nose is rose and hot</a:t>
            </a:r>
            <a:r>
              <a:rPr lang="en-US" sz="2400" dirty="0" smtClean="0">
                <a:latin typeface="Cooper Black" pitchFamily="18" charset="0"/>
              </a:rPr>
              <a:t>. </a:t>
            </a:r>
            <a:endParaRPr lang="ru-RU" sz="2400" dirty="0"/>
          </a:p>
        </p:txBody>
      </p:sp>
      <p:pic>
        <p:nvPicPr>
          <p:cNvPr id="1026" name="Picture 2" descr="C:\Documents and Settings\админ\Рабочий стол\Новая папка\P101446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1430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2198" y="2143116"/>
            <a:ext cx="2714644" cy="317182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Vaska’s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favourite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 food are meat and fish.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He likes to play and sleep.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админ\Рабочий стол\Новая папка\P101454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71563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1928802"/>
            <a:ext cx="3357586" cy="42433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I love my kitten very much.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He is a member of our family. 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8" name="Picture 2" descr="C:\Documents and Settings\админ\Рабочий стол\Новая папка\P1014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4454425" cy="59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166</TotalTime>
  <Words>99</Words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This is my kitten. His name is Vaska. He is one year old. He is red.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</cp:revision>
  <dcterms:modified xsi:type="dcterms:W3CDTF">2017-02-25T14:15:08Z</dcterms:modified>
</cp:coreProperties>
</file>