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sldIdLst>
    <p:sldId id="256" r:id="rId2"/>
    <p:sldId id="262" r:id="rId3"/>
    <p:sldId id="257" r:id="rId4"/>
    <p:sldId id="264" r:id="rId5"/>
    <p:sldId id="261" r:id="rId6"/>
    <p:sldId id="259" r:id="rId7"/>
    <p:sldId id="263" r:id="rId8"/>
    <p:sldId id="266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17" autoAdjust="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D440B-5627-4098-83BB-9AC013B38B92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66D16-3BCF-41AB-BD2D-995B42DF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66D16-3BCF-41AB-BD2D-995B42DF5A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8748464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сердцу высказать себя,</a:t>
            </a:r>
            <a:br>
              <a:rPr lang="ru-RU" dirty="0" smtClean="0"/>
            </a:br>
            <a:r>
              <a:rPr lang="ru-RU" dirty="0" smtClean="0"/>
              <a:t>Другому как понять тебя…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ВСЕМИРНЫЙ ДЕНЬ ПИСАТЕЛ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060848"/>
            <a:ext cx="7344816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2373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  НАДО РОДИТЬСЯ ПИСАТЕЛЕМ, ЧТОБЫ ПИСАТЬ РОМАНЫ,</a:t>
            </a:r>
            <a:br>
              <a:rPr lang="ru-RU" sz="2400" i="1" dirty="0" smtClean="0"/>
            </a:br>
            <a:r>
              <a:rPr lang="ru-RU" sz="2400" i="1" dirty="0" smtClean="0"/>
              <a:t>НАДО ПРОЖИТЬ ДОСТАТОЧНО, ЧТОБЫ ПИСАТЬ БЕЗ ОБМАНА,</a:t>
            </a:r>
            <a:br>
              <a:rPr lang="ru-RU" sz="2400" i="1" dirty="0" smtClean="0"/>
            </a:br>
            <a:r>
              <a:rPr lang="ru-RU" sz="2400" i="1" dirty="0" smtClean="0"/>
              <a:t>НАДО ЧИТАТЕЛЯМ МЫСЛЬ ДАРИТЬ, ЧТО ИМ НУЖНА, КАК ВОЗДУХ,</a:t>
            </a:r>
            <a:br>
              <a:rPr lang="ru-RU" sz="2400" i="1" dirty="0" smtClean="0"/>
            </a:br>
            <a:r>
              <a:rPr lang="ru-RU" sz="2400" i="1" dirty="0" smtClean="0"/>
              <a:t>И НЕ БРОСАТЬ ПИСАТЬ О ТОМ, О ЧЕМ ПИШЕТСЯ СЛОЖНО.</a:t>
            </a:r>
            <a:br>
              <a:rPr lang="ru-RU" sz="2400" i="1" dirty="0" smtClean="0"/>
            </a:br>
            <a:r>
              <a:rPr lang="ru-RU" sz="2400" i="1" dirty="0" smtClean="0"/>
              <a:t>И В ДЕНЬ ПИСАТЕЛЯ МЫ ПОЖЕЛАЕМ ИМ ЖИТЬ И ПИСАТЬ О ВЕЧНОМ,</a:t>
            </a:r>
            <a:br>
              <a:rPr lang="ru-RU" sz="2400" i="1" dirty="0" smtClean="0"/>
            </a:br>
            <a:r>
              <a:rPr lang="ru-RU" sz="2400" i="1" dirty="0" smtClean="0"/>
              <a:t>ЧТОБЫ ЧИТАТЕЛЬ, УЗРЕВШИ СУТЬ, ДОБРЫМ СТАЛ ЧЕЛОВЕКОМ,</a:t>
            </a:r>
            <a:br>
              <a:rPr lang="ru-RU" sz="2400" i="1" dirty="0" smtClean="0"/>
            </a:br>
            <a:r>
              <a:rPr lang="ru-RU" sz="2400" i="1" dirty="0" smtClean="0"/>
              <a:t>ЧТОБЫ НЕСТИ ДОБРО И СВЕТ ЧЕРЕЗ СТРАНИЦЫ КНИГИ,</a:t>
            </a:r>
            <a:br>
              <a:rPr lang="ru-RU" sz="2400" i="1" dirty="0" smtClean="0"/>
            </a:br>
            <a:r>
              <a:rPr lang="ru-RU" sz="2400" i="1" dirty="0" smtClean="0"/>
              <a:t>ЧТОБ НЕ МЕШАЛИ ТВОРИТЬ ДОБРО БЕДЫ ИЛИ ИНТРИГИ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5121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Толстой Л. Н. за свою жизнь написал 96 томов. М. Горький стал создателем 40 томов. Александр Дюма-отец  написал 420 романов. Пальму первенства взяла не очень известная сочинительница из Англии, она сочинила несколько тысяч детективных романов.</a:t>
            </a:r>
            <a:endParaRPr lang="ru-RU" dirty="0"/>
          </a:p>
        </p:txBody>
      </p:sp>
      <p:pic>
        <p:nvPicPr>
          <p:cNvPr id="4" name="Рисунок 3" descr="add926fafd36fcecf7692167ab052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32656"/>
            <a:ext cx="7416824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3888432" cy="6309320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i="1" dirty="0" smtClean="0"/>
              <a:t>Всемирный день писателя приходится на 3 марта. Празднование этого дня было утверждено решением конгресса Международного ПЕН-клуба, </a:t>
            </a:r>
            <a:r>
              <a:rPr lang="ru-RU" i="1" dirty="0" smtClean="0"/>
              <a:t>созданного </a:t>
            </a:r>
            <a:r>
              <a:rPr lang="ru-RU" i="1" dirty="0" smtClean="0"/>
              <a:t>в начале 1986 года.</a:t>
            </a:r>
          </a:p>
          <a:p>
            <a:pPr fontAlgn="base"/>
            <a:r>
              <a:rPr lang="ru-RU" i="1" dirty="0" err="1" smtClean="0"/>
              <a:t>ПЕН-клуб</a:t>
            </a:r>
            <a:r>
              <a:rPr lang="ru-RU" i="1" dirty="0" smtClean="0"/>
              <a:t> был основан в 1921 году в Англии. Идея образования принадлежит </a:t>
            </a:r>
            <a:r>
              <a:rPr lang="ru-RU" i="1" dirty="0" err="1" smtClean="0"/>
              <a:t>Кэтрин</a:t>
            </a:r>
            <a:r>
              <a:rPr lang="ru-RU" i="1" dirty="0" smtClean="0"/>
              <a:t> </a:t>
            </a:r>
            <a:r>
              <a:rPr lang="ru-RU" i="1" dirty="0" err="1" smtClean="0"/>
              <a:t>Эми</a:t>
            </a:r>
            <a:r>
              <a:rPr lang="ru-RU" i="1" dirty="0" smtClean="0"/>
              <a:t> </a:t>
            </a:r>
            <a:r>
              <a:rPr lang="ru-RU" i="1" dirty="0" err="1" smtClean="0"/>
              <a:t>Доусон-Скотт</a:t>
            </a:r>
            <a:r>
              <a:rPr lang="ru-RU" i="1" dirty="0" smtClean="0"/>
              <a:t>, писательнице из Англии, возглавил клуб Джон Голсуорси.</a:t>
            </a:r>
          </a:p>
          <a:p>
            <a:r>
              <a:rPr lang="ru-RU" i="1" dirty="0" smtClean="0"/>
              <a:t>Русский </a:t>
            </a:r>
            <a:r>
              <a:rPr lang="ru-RU" i="1" dirty="0" err="1" smtClean="0"/>
              <a:t>ПЕН-клуб</a:t>
            </a:r>
            <a:r>
              <a:rPr lang="ru-RU" i="1" dirty="0" smtClean="0"/>
              <a:t> был создан в 1989 году, его штаб-квартира расположена в Москве. </a:t>
            </a:r>
            <a:endParaRPr lang="ru-RU" i="1" dirty="0"/>
          </a:p>
        </p:txBody>
      </p:sp>
      <p:pic>
        <p:nvPicPr>
          <p:cNvPr id="4" name="Рисунок 3" descr="204550_photo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20624"/>
            <a:ext cx="4320480" cy="6016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4497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i="1" dirty="0" smtClean="0"/>
              <a:t>Название организации — аббревиатура, образованная первыми буквами английских слов: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Poets</a:t>
            </a:r>
            <a:r>
              <a:rPr lang="ru-RU" i="1" dirty="0" smtClean="0"/>
              <a:t> — поэты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Essayists</a:t>
            </a:r>
            <a:r>
              <a:rPr lang="ru-RU" i="1" dirty="0" smtClean="0"/>
              <a:t> — очеркисты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Novelists</a:t>
            </a:r>
            <a:r>
              <a:rPr lang="ru-RU" i="1" dirty="0" smtClean="0"/>
              <a:t> — романисты. </a:t>
            </a:r>
          </a:p>
          <a:p>
            <a:pPr>
              <a:buNone/>
            </a:pPr>
            <a:r>
              <a:rPr lang="ru-RU" i="1" dirty="0" smtClean="0"/>
              <a:t>        Аббревиатура в данном случае совпадает со словом </a:t>
            </a:r>
            <a:r>
              <a:rPr lang="ru-RU" i="1" dirty="0" err="1" smtClean="0"/>
              <a:t>pen</a:t>
            </a:r>
            <a:r>
              <a:rPr lang="ru-RU" i="1" dirty="0" smtClean="0"/>
              <a:t> — в переводе с английского — ручка.</a:t>
            </a:r>
            <a:endParaRPr lang="ru-RU" i="1" dirty="0"/>
          </a:p>
        </p:txBody>
      </p:sp>
      <p:pic>
        <p:nvPicPr>
          <p:cNvPr id="5" name="Рисунок 4" descr="0a041fd3435f8cd78780bfeebdaae6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04664"/>
            <a:ext cx="4896544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254" y="90872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  </a:t>
            </a:r>
            <a:r>
              <a:rPr lang="ru-RU" sz="2700" dirty="0" smtClean="0"/>
              <a:t>Путь творчества — добровольный выбор. </a:t>
            </a:r>
            <a:br>
              <a:rPr lang="ru-RU" sz="2700" dirty="0" smtClean="0"/>
            </a:br>
            <a:r>
              <a:rPr lang="ru-RU" sz="2700" dirty="0" smtClean="0"/>
              <a:t>Дать миру ценное сможет только тот, кто готов упорно трудиться, развивать себя, искать новое и заново открывать мир!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 марта - Всемирный день писател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410445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60032" y="2924944"/>
            <a:ext cx="39604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u="sng" dirty="0" smtClean="0"/>
              <a:t>КОНКУРС </a:t>
            </a:r>
            <a:r>
              <a:rPr lang="ru-RU" sz="4000" dirty="0" smtClean="0">
                <a:solidFill>
                  <a:schemeClr val="accent3"/>
                </a:solidFill>
              </a:rPr>
              <a:t>«Слово-</a:t>
            </a:r>
          </a:p>
          <a:p>
            <a:r>
              <a:rPr lang="ru-RU" sz="4000" dirty="0" smtClean="0">
                <a:solidFill>
                  <a:schemeClr val="accent3"/>
                </a:solidFill>
              </a:rPr>
              <a:t>творчество»</a:t>
            </a:r>
            <a:endParaRPr lang="ru-RU" sz="40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sz="4400" i="1" u="sng" dirty="0" smtClean="0">
                <a:solidFill>
                  <a:schemeClr val="tx1"/>
                </a:solidFill>
              </a:rPr>
              <a:t>КОНКУРС</a:t>
            </a:r>
            <a:r>
              <a:rPr lang="ru-RU" sz="4400" i="1" dirty="0" smtClean="0"/>
              <a:t>   </a:t>
            </a:r>
            <a:r>
              <a:rPr lang="ru-RU" sz="4400" i="1" dirty="0" smtClean="0">
                <a:solidFill>
                  <a:schemeClr val="accent3"/>
                </a:solidFill>
              </a:rPr>
              <a:t>«</a:t>
            </a:r>
            <a:r>
              <a:rPr lang="ru-RU" sz="4400" i="1" dirty="0" smtClean="0"/>
              <a:t>…</a:t>
            </a:r>
            <a:r>
              <a:rPr lang="ru-RU" sz="4400" i="1" dirty="0" smtClean="0"/>
              <a:t>Стихов           пленительная сладость</a:t>
            </a:r>
            <a:r>
              <a:rPr lang="ru-RU" sz="4400" i="1" dirty="0" smtClean="0">
                <a:solidFill>
                  <a:schemeClr val="accent3"/>
                </a:solidFill>
              </a:rPr>
              <a:t>» </a:t>
            </a:r>
            <a:br>
              <a:rPr lang="ru-RU" sz="4400" i="1" dirty="0" smtClean="0">
                <a:solidFill>
                  <a:schemeClr val="accent3"/>
                </a:solidFill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05064"/>
            <a:ext cx="8568952" cy="25217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/>
              <a:t>                                                                          береза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                                                     окном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                                                   снегом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                                             серебром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                            (С.Есенин «Береза»)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5313dfe0-3729-43c0-3729-43cfdb046797.photo.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5700464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332656"/>
            <a:ext cx="8903840" cy="215339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      КОНКУРС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3"/>
                </a:solidFill>
              </a:rPr>
              <a:t>«О наболевшем</a:t>
            </a:r>
            <a:r>
              <a:rPr lang="ru-RU" sz="4800" dirty="0" smtClean="0">
                <a:solidFill>
                  <a:schemeClr val="accent3"/>
                </a:solidFill>
              </a:rPr>
              <a:t>»</a:t>
            </a:r>
            <a:endParaRPr lang="ru-RU" sz="48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4716016" cy="44644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Хотелось бы, чтобы каждый человек с творческими задатками осознавал, что его фантазия может подарить радость другим людям. Не скрывайте свой талант – во </a:t>
            </a:r>
            <a:r>
              <a:rPr lang="ru-RU" b="1" dirty="0" smtClean="0"/>
              <a:t>Всемирный день писателя</a:t>
            </a:r>
            <a:r>
              <a:rPr lang="ru-RU" dirty="0" smtClean="0"/>
              <a:t> прочитайте свои наброски  друзьям.</a:t>
            </a:r>
            <a:endParaRPr lang="ru-RU" dirty="0"/>
          </a:p>
        </p:txBody>
      </p:sp>
      <p:pic>
        <p:nvPicPr>
          <p:cNvPr id="4" name="Рисунок 3" descr="motivator-85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980728"/>
            <a:ext cx="3888432" cy="55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chemeClr val="tx1"/>
                </a:solidFill>
              </a:rPr>
              <a:t> КОНКУРС </a:t>
            </a:r>
            <a:r>
              <a:rPr lang="ru-RU" i="1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chemeClr val="accent3"/>
                </a:solidFill>
              </a:rPr>
              <a:t>«</a:t>
            </a:r>
            <a:r>
              <a:rPr lang="ru-RU" i="1" dirty="0" smtClean="0">
                <a:solidFill>
                  <a:schemeClr val="accent3"/>
                </a:solidFill>
              </a:rPr>
              <a:t>Знакомые незнакомцы</a:t>
            </a:r>
            <a:r>
              <a:rPr lang="ru-RU" dirty="0" smtClean="0">
                <a:solidFill>
                  <a:schemeClr val="accent3"/>
                </a:solidFill>
              </a:rPr>
              <a:t>» 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3996041-1ebca8f13b5fd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8136904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r>
              <a:rPr lang="ru-RU" i="1" u="sng" dirty="0" smtClean="0">
                <a:solidFill>
                  <a:schemeClr val="tx1"/>
                </a:solidFill>
              </a:rPr>
              <a:t> КОНКУРС </a:t>
            </a:r>
            <a:r>
              <a:rPr lang="ru-RU" dirty="0" smtClean="0">
                <a:solidFill>
                  <a:schemeClr val="accent3"/>
                </a:solidFill>
              </a:rPr>
              <a:t>«</a:t>
            </a:r>
            <a:r>
              <a:rPr lang="ru-RU" i="1" dirty="0" smtClean="0">
                <a:solidFill>
                  <a:schemeClr val="accent3"/>
                </a:solidFill>
              </a:rPr>
              <a:t>Вопросы - ответы</a:t>
            </a:r>
            <a:r>
              <a:rPr lang="ru-RU" dirty="0" smtClean="0">
                <a:solidFill>
                  <a:schemeClr val="accent3"/>
                </a:solidFill>
              </a:rPr>
              <a:t>» </a:t>
            </a:r>
            <a:endParaRPr lang="ru-RU" dirty="0"/>
          </a:p>
        </p:txBody>
      </p:sp>
      <p:pic>
        <p:nvPicPr>
          <p:cNvPr id="4" name="Содержимое 3" descr="79fce85861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7632848" cy="48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709</TotalTime>
  <Words>231</Words>
  <Application>Microsoft Office PowerPoint</Application>
  <PresentationFormat>Экран (4:3)</PresentationFormat>
  <Paragraphs>25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Как сердцу высказать себя, Другому как понять тебя… </vt:lpstr>
      <vt:lpstr>Слайд 2</vt:lpstr>
      <vt:lpstr>Слайд 3</vt:lpstr>
      <vt:lpstr>Слайд 4</vt:lpstr>
      <vt:lpstr>   Путь творчества — добровольный выбор.  Дать миру ценное сможет только тот, кто готов упорно трудиться, развивать себя, искать новое и заново открывать мир! </vt:lpstr>
      <vt:lpstr> КОНКУРС   «…Стихов           пленительная сладость»   </vt:lpstr>
      <vt:lpstr>      КОНКУРС  «О наболевшем»</vt:lpstr>
      <vt:lpstr> КОНКУРС   «Знакомые незнакомцы» </vt:lpstr>
      <vt:lpstr> КОНКУРС «Вопросы - ответы»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марта – Всемирный день писателя!</dc:title>
  <dc:creator>Марина</dc:creator>
  <cp:lastModifiedBy>Марина</cp:lastModifiedBy>
  <cp:revision>73</cp:revision>
  <dcterms:created xsi:type="dcterms:W3CDTF">2015-02-25T07:44:14Z</dcterms:created>
  <dcterms:modified xsi:type="dcterms:W3CDTF">2015-09-16T16:23:24Z</dcterms:modified>
</cp:coreProperties>
</file>