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284" r:id="rId3"/>
    <p:sldId id="288" r:id="rId4"/>
    <p:sldId id="257" r:id="rId5"/>
    <p:sldId id="258" r:id="rId6"/>
    <p:sldId id="281" r:id="rId7"/>
    <p:sldId id="259" r:id="rId8"/>
    <p:sldId id="260" r:id="rId9"/>
    <p:sldId id="261" r:id="rId10"/>
    <p:sldId id="262" r:id="rId11"/>
    <p:sldId id="272" r:id="rId12"/>
    <p:sldId id="263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66" r:id="rId22"/>
    <p:sldId id="267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F2C47-DC20-40D4-B292-60F94DD9BCEC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EE54-8818-4495-9C7C-0EFAD10486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65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Школа </a:t>
            </a:r>
            <a:r>
              <a:rPr lang="ru-RU" dirty="0" smtClean="0">
                <a:solidFill>
                  <a:srgbClr val="FFC000"/>
                </a:solidFill>
              </a:rPr>
              <a:t>маленького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пешехода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Хыйса\Desktop\зз\842GGLUF\2011-02-14\Pictures\1018796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8929718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мина\Desktop\пдд\ee47762e031ec874b401cd6e98651d1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5088" y="404664"/>
            <a:ext cx="5715000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1883954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ыйса\Desktop\зз\842GGLUF\2011-02-14\Pictures\1415556556_p0023_rrrisr-srrrr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5" y="0"/>
            <a:ext cx="6357983" cy="661512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мина\Desktop\пдд\осторожно дет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3236" y="548680"/>
            <a:ext cx="7143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634306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ыйса\Desktop\зз\842GGLUF\2011-02-14\Pictures\znak-avtobus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6215106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ыйса\Desktop\зз\842GGLUF\2011-02-14\Pictures\prod_1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714356"/>
            <a:ext cx="5500725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Хыйса\Desktop\зз\842GGLUF\2011-02-14\Pictures\1415556597_p0019_rrrisr-srrrr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6715171" cy="641193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ыйса\Desktop\зз\842GGLUF\2011-02-14\Pictures\1415556539_p0013_rrrisr-srrrr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6858048" cy="58404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ыйса\Desktop\зз\842GGLUF\2011-02-14\Pictures\f73ad609b96ea30_1890.fcb50057ac_g-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571480"/>
            <a:ext cx="6072230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ыйса\Desktop\зз\842GGLUF\2011-02-14\Pictures\Знак-2.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285728"/>
            <a:ext cx="7395001" cy="58404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Хыйса\Desktop\зз\842GGLUF\2011-02-14\Pictures\vezd-zapreshch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6357982" cy="65008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ыйса\Desktop\зз\842GGLUF\2011-02-14\Pictures\3115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7215238" cy="59293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Хыйса\Desktop\зз\842GGLUF\2011-02-14\Pictures\f73ad609b96ea30_1890.fcb50057ac_g-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8001056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мина\Desktop\пдд\автобу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4954"/>
            <a:ext cx="8728552" cy="65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96781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мина\Desktop\пдд\пожарная маши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64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08832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ыйса\Desktop\зз\842GGLUF\2011-02-14\Pictures\img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7643866" cy="5740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4219753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мина\Desktop\пдд\дорога только для маш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642918"/>
            <a:ext cx="8358246" cy="559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мина\Desktop\пдд\иди только по тротуару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66815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мина\Desktop\пдд\переход проезжей част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78" y="0"/>
            <a:ext cx="91068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092352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ыйса\Desktop\зз\842GGLUF\2011-02-14\Pictures\pesheh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7786742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мина\Desktop\пдд\будь внимательны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"/>
            <a:ext cx="9324528" cy="699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5333438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мина\Desktop\пдд\берегите свою жизн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56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7470521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мина\Desktop\пдд\светофо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4645"/>
            <a:ext cx="5112568" cy="601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886354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</Words>
  <Application>Microsoft Office PowerPoint</Application>
  <PresentationFormat>Экран (4:3)</PresentationFormat>
  <Paragraphs>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Школа маленького пешехода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Амина Кочкарова</dc:creator>
  <cp:lastModifiedBy>Аппаков</cp:lastModifiedBy>
  <cp:revision>35</cp:revision>
  <dcterms:created xsi:type="dcterms:W3CDTF">2016-11-15T11:29:13Z</dcterms:created>
  <dcterms:modified xsi:type="dcterms:W3CDTF">2019-01-07T09:22:12Z</dcterms:modified>
</cp:coreProperties>
</file>