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30E53-2CA6-40D5-84F0-E0C68242E92D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66C1A-7579-40FE-8869-AD7A9E9EB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071538" y="857232"/>
            <a:ext cx="707236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1 класс</a:t>
            </a:r>
          </a:p>
          <a:p>
            <a:pPr algn="ctr"/>
            <a:endParaRPr lang="ru-RU" sz="54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Окружающий мир</a:t>
            </a:r>
          </a:p>
          <a:p>
            <a:pPr algn="ctr"/>
            <a:endParaRPr lang="ru-RU" sz="5400" dirty="0" smtClean="0"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П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р</a:t>
            </a:r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и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р</a:t>
            </a:r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о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д</a:t>
            </a:r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а  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в</a:t>
            </a:r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   д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о</a:t>
            </a:r>
            <a:r>
              <a:rPr lang="ru-RU" sz="5400" dirty="0" smtClean="0">
                <a:solidFill>
                  <a:srgbClr val="008000"/>
                </a:solidFill>
                <a:latin typeface="Arial Black" pitchFamily="34" charset="0"/>
              </a:rPr>
              <a:t>м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е</a:t>
            </a:r>
          </a:p>
          <a:p>
            <a:pPr algn="ctr"/>
            <a:endParaRPr lang="ru-RU" sz="54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30" name="Picture 6" descr="http://daler.ru/pictures/1/320x240/Lednik-na-vershine-goryi-98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857496"/>
            <a:ext cx="2071702" cy="1294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cdn2.arhivurokov.ru/multiurok/html/2017/11/19/s_5a11c4f8ce85b/747918_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142984"/>
            <a:ext cx="571503" cy="625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4" name="Picture 10" descr="https://pp.userapi.com/c604322/u7750742/video/l_3eef3e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071942"/>
            <a:ext cx="1785950" cy="13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://printonic.ru/uploads/images/2016/04/04/.tmb/thumb_img_5702bb8274c24_resize_0_2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1142984"/>
            <a:ext cx="1785950" cy="1337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8" name="Picture 14" descr="https://sjbz-fd.zol-img.com.cn/t_s208x312c5/g5/M00/00/00/ChMkJlfJTaSIX9puABBEADshWAUAAU9IwNWjjgAEEQY7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1928802"/>
            <a:ext cx="1214446" cy="182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https://www.desktopbackground.org/download/2048x1152/2015/12/26/1063469_sunset-scenery-wallpapers_2560x1600_h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5214950"/>
            <a:ext cx="2159167" cy="1214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2" name="Picture 18" descr="https://xn--064-5cdplvoqo3a0a.xn--p1ai/img/5361468_1920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4857760"/>
            <a:ext cx="1428760" cy="1185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4" name="Picture 20" descr="https://pp.userapi.com/c624630/u7108018/video/y_1202148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472" y="3000372"/>
            <a:ext cx="1785950" cy="13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6" name="Picture 22" descr="http://www.playcast.ru/uploads/2016/04/09/18197824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933749">
            <a:off x="2942144" y="3040946"/>
            <a:ext cx="1143008" cy="647705"/>
          </a:xfrm>
          <a:prstGeom prst="rect">
            <a:avLst/>
          </a:prstGeom>
          <a:noFill/>
        </p:spPr>
      </p:pic>
      <p:pic>
        <p:nvPicPr>
          <p:cNvPr id="1048" name="Picture 24" descr="http://www.v3toys.ru/kiwi-public-data/Kiwi_Img/transformed/58651b2fefcbc-92x100x9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14414" y="1285860"/>
            <a:ext cx="1139192" cy="123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50" name="Picture 26" descr="http://www.bulgaria-hotels.com/articles/3364_01_240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00298" y="4572008"/>
            <a:ext cx="1928826" cy="1285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52" name="Picture 28" descr="https://i.ebayimg.com/thumbs/images/m/mP5hD8wUVtX9NA76GnbCxWQ/s-l225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928926" y="928670"/>
            <a:ext cx="1121100" cy="1356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143108" y="3643314"/>
            <a:ext cx="5072098" cy="7143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57686" y="285728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ПРИРОДА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285728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ВЕЩИ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12" descr="http://printonic.ru/uploads/images/2016/04/04/.tmb/thumb_img_5702bb8274c24_resize_0_2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3116"/>
            <a:ext cx="2000264" cy="1498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4" descr="https://sjbz-fd.zol-img.com.cn/t_s208x312c5/g5/M00/00/00/ChMkJlfJTaSIX9puABBEADshWAUAAU9IwNWjjgAEEQY7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143116"/>
            <a:ext cx="1214446" cy="1821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0" descr="https://pp.userapi.com/c604322/u7750742/video/l_3eef3e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643446"/>
            <a:ext cx="1785950" cy="13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https://cdn2.arhivurokov.ru/multiurok/html/2017/11/19/s_5a11c4f8ce85b/747918_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2643182"/>
            <a:ext cx="732798" cy="801694"/>
          </a:xfrm>
          <a:prstGeom prst="rect">
            <a:avLst/>
          </a:prstGeom>
          <a:noFill/>
        </p:spPr>
      </p:pic>
      <p:pic>
        <p:nvPicPr>
          <p:cNvPr id="8" name="Picture 16" descr="https://www.desktopbackground.org/download/2048x1152/2015/12/26/1063469_sunset-scenery-wallpapers_2560x1600_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5000636"/>
            <a:ext cx="2159167" cy="1214859"/>
          </a:xfrm>
          <a:prstGeom prst="rect">
            <a:avLst/>
          </a:prstGeom>
          <a:noFill/>
        </p:spPr>
      </p:pic>
      <p:pic>
        <p:nvPicPr>
          <p:cNvPr id="9" name="Picture 6" descr="http://daler.ru/pictures/1/320x240/Lednik-na-vershine-goryi-981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2071678"/>
            <a:ext cx="2071702" cy="1294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 rot="5400000">
            <a:off x="2751125" y="2250273"/>
            <a:ext cx="3642544" cy="79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85728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ж</a:t>
            </a: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ивая природа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06" y="357166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н</a:t>
            </a: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еживая природа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0364" y="3929066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33"/>
                </a:solidFill>
                <a:latin typeface="Arial Black" pitchFamily="34" charset="0"/>
              </a:rPr>
              <a:t>Дополни своими примерами</a:t>
            </a:r>
            <a:endParaRPr lang="ru-RU" sz="3200" b="1" dirty="0">
              <a:solidFill>
                <a:srgbClr val="990033"/>
              </a:solidFill>
              <a:latin typeface="Arial Black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3928661" y="6071809"/>
            <a:ext cx="1285884" cy="79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122" name="Picture 2" descr="http://forumimage.ru/uploads/20111105/1320480132900022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643446"/>
            <a:ext cx="200026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s://avatars.mds.yandex.net/get-zen_doc/100325/pub_5ab244fefd96b199a5512829_5ab24698256d5cb74b3d2d97/scale_6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428868"/>
            <a:ext cx="1987457" cy="1685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https://www.6665666.ru/image/cache/catalog/2015/07/%D0%938_2-150x1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500042"/>
            <a:ext cx="14287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8" name="Picture 8" descr="https://spb.zvetnoe.ru/upload/resize_cache/catalog/w640h1024/9a6/9a6a07a7b4fe6775b06eb4b28f339d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2643182"/>
            <a:ext cx="1928826" cy="1446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0" name="Picture 10" descr="https://wallbox.ru/resize/320x240/wallpapers/main2/201725/1497893083594808db5392d8.2744038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4429132"/>
            <a:ext cx="2000264" cy="150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2" name="Picture 12" descr="http://bigpuzzle.ru/p/16/03/19/6fb362c03b923d0_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785794"/>
            <a:ext cx="1714512" cy="1371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4" name="Picture 14" descr="http://euparrot.com/oc-content/uploads/93/1323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9058" y="642918"/>
            <a:ext cx="200026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6" name="Picture 16" descr="https://banner2.kisspng.com/20180310/vkq/kisspng-question-mark-three-dimensional-space-illustration-3d-question-mark-5aa45b73ac00b8.353685081520720755704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14744" y="3286124"/>
            <a:ext cx="1500198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928794" y="2143116"/>
            <a:ext cx="492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Для чего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природа в доме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122" name="Picture 2" descr="http://forumimage.ru/uploads/20111105/1320480132900022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786322"/>
            <a:ext cx="200026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s://avatars.mds.yandex.net/get-zen_doc/100325/pub_5ab244fefd96b199a5512829_5ab24698256d5cb74b3d2d97/scale_6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00306"/>
            <a:ext cx="1987457" cy="1685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https://www.6665666.ru/image/cache/catalog/2015/07/%D0%938_2-150x1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500042"/>
            <a:ext cx="14287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8" name="Picture 8" descr="https://spb.zvetnoe.ru/upload/resize_cache/catalog/w640h1024/9a6/9a6a07a7b4fe6775b06eb4b28f339d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857496"/>
            <a:ext cx="1928826" cy="1446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0" name="Picture 10" descr="https://wallbox.ru/resize/320x240/wallpapers/main2/201725/1497893083594808db5392d8.2744038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4714884"/>
            <a:ext cx="2000264" cy="150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2" name="Picture 12" descr="http://bigpuzzle.ru/p/16/03/19/6fb362c03b923d0_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571480"/>
            <a:ext cx="1714512" cy="1371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4" name="Picture 14" descr="http://euparrot.com/oc-content/uploads/93/1323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428604"/>
            <a:ext cx="200026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6" name="Picture 16" descr="https://banner2.kisspng.com/20180310/vkq/kisspng-question-mark-three-dimensional-space-illustration-3d-question-mark-5aa45b73ac00b8.353685081520720755704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14744" y="3500438"/>
            <a:ext cx="1500198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928794" y="2285992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Как правильно ухаживать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</a:t>
            </a:r>
            <a:r>
              <a:rPr lang="ru-RU" sz="2400" b="1" dirty="0" smtClean="0">
                <a:solidFill>
                  <a:srgbClr val="002060"/>
                </a:solidFill>
              </a:rPr>
              <a:t>а комнатными растениями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и домашними питомцами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backgrounds.org/uploads/starshine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71670" y="285728"/>
            <a:ext cx="550072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Подготовь рассказ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о своём комнатном растении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или домашнем питомце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по плану: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2357430"/>
            <a:ext cx="44291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Растение</a:t>
            </a:r>
          </a:p>
          <a:p>
            <a:pPr algn="just"/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Название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Как оно появилось в доме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Кто и как за ним ухаживает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Какие любопытные факты об этом растении тебе известны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844" y="2285992"/>
            <a:ext cx="4429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итомец</a:t>
            </a:r>
          </a:p>
          <a:p>
            <a:pPr algn="just"/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Название вида, кличка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Как он появился в доме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Кто и как за ним ухаживает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Arial Black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Arial Black" pitchFamily="34" charset="0"/>
              </a:rPr>
              <a:t>Забавные случаи из жизни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894001" y="3821115"/>
            <a:ext cx="3642544" cy="79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87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18</cp:revision>
  <dcterms:created xsi:type="dcterms:W3CDTF">2018-11-29T18:42:21Z</dcterms:created>
  <dcterms:modified xsi:type="dcterms:W3CDTF">2019-01-06T17:45:06Z</dcterms:modified>
</cp:coreProperties>
</file>