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A635BAF-89AF-4C21-BFD8-C22AE8A6A42B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1F4E811-D854-475E-B735-93B1BC687E3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35BAF-89AF-4C21-BFD8-C22AE8A6A42B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4E811-D854-475E-B735-93B1BC687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35BAF-89AF-4C21-BFD8-C22AE8A6A42B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4E811-D854-475E-B735-93B1BC687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35BAF-89AF-4C21-BFD8-C22AE8A6A42B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4E811-D854-475E-B735-93B1BC687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A635BAF-89AF-4C21-BFD8-C22AE8A6A42B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1F4E811-D854-475E-B735-93B1BC687E3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35BAF-89AF-4C21-BFD8-C22AE8A6A42B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1F4E811-D854-475E-B735-93B1BC687E3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35BAF-89AF-4C21-BFD8-C22AE8A6A42B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1F4E811-D854-475E-B735-93B1BC687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35BAF-89AF-4C21-BFD8-C22AE8A6A42B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4E811-D854-475E-B735-93B1BC687E3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35BAF-89AF-4C21-BFD8-C22AE8A6A42B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4E811-D854-475E-B735-93B1BC687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A635BAF-89AF-4C21-BFD8-C22AE8A6A42B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1F4E811-D854-475E-B735-93B1BC687E3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A635BAF-89AF-4C21-BFD8-C22AE8A6A42B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1F4E811-D854-475E-B735-93B1BC687E3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A635BAF-89AF-4C21-BFD8-C22AE8A6A42B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1F4E811-D854-475E-B735-93B1BC687E3D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Продать душу дьяволу – неужели идут на подобную сделку?</a:t>
            </a:r>
            <a:endParaRPr lang="ru-RU" sz="5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356992"/>
            <a:ext cx="5407373" cy="3154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488066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16632"/>
            <a:ext cx="77724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происходит сделка</a:t>
            </a:r>
            <a:endParaRPr lang="ru-RU" sz="32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052736"/>
            <a:ext cx="7772400" cy="3744689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золотых червонцев, которые схватил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Чартков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 сне, оказываются у него и после пробуждения. Власть золота предопределила духовное падение героя, он проявил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слабость.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Чарткова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проявляются изменения: “он сидел, уставивши неподвижно и бессмысленно свои глаза в пустой воздух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”;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увидев упавшие из картины деньги, он бросается к ним, “как безумный схватил сверток, сжал его судорожно в руке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”;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после ухода хозяина квартиры сидит “за золотою кучею”, “почти обезумев”.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589580"/>
            <a:ext cx="2332917" cy="305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08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4624"/>
            <a:ext cx="7772400" cy="692696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</a:t>
            </a:r>
            <a:endParaRPr lang="ru-RU" sz="32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764704"/>
            <a:ext cx="7772400" cy="3888705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Чартков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мог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стандартные, лишенные всякой живой мысли,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живого чувства портреты знатных сановников, аристократических дам,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потерял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передать в искусстве большую жизненную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правду. Талантливый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 превратился в жалкого ремесленника,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неспособного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подлинные художественные ценности.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Трагедия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Чарткова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 и состоит, что он сам загубил свой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талант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352033"/>
            <a:ext cx="2545730" cy="334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874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770530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 ли герой</a:t>
            </a:r>
            <a:endParaRPr lang="ru-RU" sz="32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764704"/>
            <a:ext cx="7772400" cy="3672681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Случившееся приводит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Чарткова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краху: художник возненавидел искусство.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начинает скупать все талантливые произведения и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уничтожать их с "бешенством" и "адским" наслаждением.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играют роковую роль в его жизни: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они стали причиной гибели его таланта,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он использует их на то, чтобы уничтожать талантливые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других художников.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7145" y="3321001"/>
            <a:ext cx="2880320" cy="339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653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72400" cy="914546"/>
          </a:xfrm>
        </p:spPr>
        <p:txBody>
          <a:bodyPr/>
          <a:lstStyle/>
          <a:p>
            <a:pPr algn="ctr"/>
            <a:r>
              <a:rPr lang="ru-RU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124744"/>
            <a:ext cx="7772400" cy="3456657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Все-таки, находятся люди, которые совершают сделки с дьяволом. Как правило, такие люди не стремятся к духовным ценностям, их больше интересуют материальные блага. Не зря авторы рассмотренных произведений описывают молодых людей – они имеют большое будущее, но теряют все из-за сделки, которую очень легко заключить.</a:t>
            </a:r>
          </a:p>
          <a:p>
            <a:pPr algn="ctr"/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продажи души дьяволу ужасны, человек теряет рассудок, потому что понимает, что добиться ничего стоящего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смог.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230467"/>
            <a:ext cx="2888727" cy="249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424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3284984"/>
            <a:ext cx="7772400" cy="223224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Зоя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10А класса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гимназии №4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Арамян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 Г.</a:t>
            </a:r>
          </a:p>
        </p:txBody>
      </p:sp>
    </p:spTree>
    <p:extLst>
      <p:ext uri="{BB962C8B-B14F-4D97-AF65-F5344CB8AC3E}">
        <p14:creationId xmlns:p14="http://schemas.microsoft.com/office/powerpoint/2010/main" val="280446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476672"/>
            <a:ext cx="7772400" cy="4165359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человеку хочется прийти к идеалу, найти счастье и добиться успеха. Он пытается подобрать правильный путь, но зло искушает, поджидая после каждого падения. Так какой же ценой будет достигнута цель, и будет ли она благородна?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примере произведений классической зарубежной и русской литературы Оскара Уайльда «Портрет Дориана Грея» и Николая Васильевича Гоголя «Портрет» рассмотрим этот вопрос.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32385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354751"/>
            <a:ext cx="1996430" cy="337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70217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724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Оскар Уайльд</a:t>
            </a:r>
            <a:br>
              <a:rPr lang="ru-RU" sz="44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«Портрет Дориана Грея»</a:t>
            </a:r>
            <a:br>
              <a:rPr lang="ru-RU" sz="44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сделки</a:t>
            </a:r>
            <a:endParaRPr lang="ru-RU" sz="44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755576" y="1916832"/>
            <a:ext cx="7772400" cy="3168625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Дориан Грей попадает под влияние лорда Генри, поддаётся его речам о всесилии красоты, 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неподвластности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её каким-либо законам.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Дориан желает отдаться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чувственным наслаждениям,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скользнуть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бездну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разврата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преступлений.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Самовлюбленность и эгоистичность, пробужденные сладкими речами лорда Генри,  ставят единую цель в жизни юноши – погоня за красотой и молодостью.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437112"/>
            <a:ext cx="4047772" cy="2276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13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626514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Каков герой, идущий на сделку</a:t>
            </a:r>
            <a:endParaRPr lang="ru-RU" sz="32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908720"/>
            <a:ext cx="7772400" cy="3888705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Ангельски красивый юноша, которому пророчат большое будущее.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Его молодость – как бриллиант.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невинен и чист.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поэтому его так любил рисовать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Бэзил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Холлуорд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Казалось, что картины, писанные с Дориана, будут иметь огромный успех в будущем.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346011"/>
            <a:ext cx="2425452" cy="3363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20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16632"/>
            <a:ext cx="77724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происходит сделка</a:t>
            </a:r>
            <a:endParaRPr lang="ru-RU" sz="32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052736"/>
            <a:ext cx="7772400" cy="288007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один из дней художник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Бэзил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Холлуорд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написал портрет молодого и прекрасного Дориана Грея, и в этот портрет влюбляется сам Дориан. Юный красавец, любуясь своим изображением, не может избавиться от мысли, что портрет будет всегда обладать тем, чего он неизбежно лишится, — молодости. «О, если бы было наоборот! Если бы портрет менялся, а я мог всегда оставаться таким, как сейчас! Я бы душу дьяволу продал за это!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Мольба была услышана, и пожелание исполнилось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573016"/>
            <a:ext cx="2070529" cy="3106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800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88640"/>
            <a:ext cx="777240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</a:t>
            </a:r>
            <a:endParaRPr lang="ru-RU" sz="32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836712"/>
            <a:ext cx="7772400" cy="396071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Низменные страсти, однако, не оставляют следа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Дориане,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проходит много лет, но лицо его сияет свежестью юности, её неповторимой чистотой. Портрет же чудовищно изменяется, ибо душа Дориана, воплотившаяся в этом портрете, стала порочной, лживой и грязной. Портрет становится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совестью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Грея.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Дориан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прячет его от глаз людей в отдельную комнату, запираемую им лично на ключ. Каждый порок искажает образ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юноши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полотне, и встречи с этой совестью были невыносимо мучительны для Дориана.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387824"/>
            <a:ext cx="4341862" cy="3250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07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4624"/>
            <a:ext cx="77724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 ли герой</a:t>
            </a:r>
            <a:endParaRPr lang="ru-RU" sz="32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052736"/>
            <a:ext cx="7772400" cy="3744689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Однажды Дориан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всадил в портрет нож, чтобы избавиться от этого ужасного свидетеля его порочной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не нашел больше наслаждения, ему надоело. Теперь уже грех ему не приносил удовольствия, и однообразие и скука наполняли жизнь красавца. Он добился того, чего хотел, но оказалось, что его цель была неправильна. Ничто уже не могло спасти развращенную душу.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356992"/>
            <a:ext cx="5628994" cy="3053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22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72400" cy="1922658"/>
          </a:xfrm>
        </p:spPr>
        <p:txBody>
          <a:bodyPr>
            <a:normAutofit/>
          </a:bodyPr>
          <a:lstStyle/>
          <a:p>
            <a:pPr algn="ctr"/>
            <a:r>
              <a:rPr lang="ru-RU" sz="44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Васильевич Гоголь </a:t>
            </a:r>
            <a:br>
              <a:rPr lang="ru-RU" sz="44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«Портрет»</a:t>
            </a:r>
            <a:br>
              <a:rPr lang="ru-RU" sz="44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</a:t>
            </a:r>
            <a:endParaRPr lang="ru-RU" sz="44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988840"/>
            <a:ext cx="7772400" cy="2664569"/>
          </a:xfrm>
        </p:spPr>
        <p:txBody>
          <a:bodyPr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Чартков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молодым художником, который хотел и мог добиться больших высот в искусстве. Но как только у него появляются деньги, он кидается к самым обычным низким человеческим желаниям.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Сделав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своим призванием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накопление богатств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угодливое служение, поставив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сиюминутную славу, материальный успех выше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искусства, он определил свою судьбу.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240367"/>
            <a:ext cx="2323004" cy="2571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509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16632"/>
            <a:ext cx="77724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Каков герой, идущий на сделку</a:t>
            </a:r>
            <a:endParaRPr lang="ru-RU" sz="32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908720"/>
            <a:ext cx="7772400" cy="2376264"/>
          </a:xfrm>
        </p:spPr>
        <p:txBody>
          <a:bodyPr>
            <a:normAutofit/>
          </a:bodyPr>
          <a:lstStyle/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Чартков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талантливым художником, подававшим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надежды.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как и все талантливые художники он был страшно беден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учитель говорил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“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Смотри, чтобы из тебя не вышел модный живописец. У тебя и теперь уже что-то начинают…кричать краски… Берегись; тебя уж начинает свет тянуть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Однако, соблазн был слишком велик, чтобы молодая душа не поддалась ему.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429000"/>
            <a:ext cx="2056716" cy="326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91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158</TotalTime>
  <Words>883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Литейная</vt:lpstr>
      <vt:lpstr>Продать душу дьяволу – неужели идут на подобную сделку?</vt:lpstr>
      <vt:lpstr>Презентация PowerPoint</vt:lpstr>
      <vt:lpstr>Оскар Уайльд  «Портрет Дориана Грея» Причины сделки</vt:lpstr>
      <vt:lpstr>Каков герой, идущий на сделку</vt:lpstr>
      <vt:lpstr>Как происходит сделка</vt:lpstr>
      <vt:lpstr>Последствия</vt:lpstr>
      <vt:lpstr>Удовлетворен ли герой</vt:lpstr>
      <vt:lpstr>Николай Васильевич Гоголь  «Портрет» Причины</vt:lpstr>
      <vt:lpstr>Каков герой, идущий на сделку</vt:lpstr>
      <vt:lpstr>Как происходит сделка</vt:lpstr>
      <vt:lpstr>Последствия</vt:lpstr>
      <vt:lpstr>Удовлетворен ли герой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Продать душу дьяволу – неужели идут на подобную сделку?</dc:title>
  <dc:creator>Мэри Поппинс</dc:creator>
  <cp:lastModifiedBy>Мэри Поппинс</cp:lastModifiedBy>
  <cp:revision>17</cp:revision>
  <dcterms:created xsi:type="dcterms:W3CDTF">2018-12-28T09:37:34Z</dcterms:created>
  <dcterms:modified xsi:type="dcterms:W3CDTF">2019-01-07T16:49:41Z</dcterms:modified>
</cp:coreProperties>
</file>