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84" r:id="rId14"/>
    <p:sldId id="282" r:id="rId15"/>
    <p:sldId id="268" r:id="rId16"/>
    <p:sldId id="269" r:id="rId17"/>
    <p:sldId id="285" r:id="rId18"/>
    <p:sldId id="283" r:id="rId19"/>
    <p:sldId id="286" r:id="rId20"/>
    <p:sldId id="288" r:id="rId21"/>
    <p:sldId id="280" r:id="rId22"/>
    <p:sldId id="287" r:id="rId23"/>
    <p:sldId id="273" r:id="rId24"/>
    <p:sldId id="275" r:id="rId25"/>
    <p:sldId id="274" r:id="rId26"/>
    <p:sldId id="290" r:id="rId27"/>
    <p:sldId id="291" r:id="rId28"/>
    <p:sldId id="276" r:id="rId29"/>
    <p:sldId id="29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3300"/>
    <a:srgbClr val="E28700"/>
    <a:srgbClr val="FFD85D"/>
    <a:srgbClr val="E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437112"/>
            <a:ext cx="4752528" cy="43204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Выполнила воспитатель: Л.Е. </a:t>
            </a:r>
            <a:r>
              <a:rPr lang="ru-RU" sz="2000" dirty="0" err="1" smtClean="0">
                <a:solidFill>
                  <a:schemeClr val="tx1"/>
                </a:solidFill>
              </a:rPr>
              <a:t>Вокуева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784976" cy="115212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88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6064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Муниципальное бюджетное дошкольное учреждение </a:t>
            </a:r>
          </a:p>
          <a:p>
            <a:r>
              <a:rPr lang="ru-RU" dirty="0" smtClean="0"/>
              <a:t>                     «Детский сад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№ 20» г. Усинска.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1700808"/>
            <a:ext cx="5760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</a:t>
            </a:r>
            <a:r>
              <a:rPr lang="ru-RU" sz="4000" dirty="0" smtClean="0"/>
              <a:t>Проект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     </a:t>
            </a:r>
            <a:r>
              <a:rPr lang="ru-RU" sz="6000" b="1" dirty="0" smtClean="0">
                <a:solidFill>
                  <a:srgbClr val="C00000"/>
                </a:solidFill>
              </a:rPr>
              <a:t>Мы помним!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Сотрудничество с родителями.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87849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Папка – передвижка «Наши земляки в годы Великой Отечественной войны», «Олений батальон»; тематическая прогулка со своими детьми к памятнику «Трех поколений» с возложением цветов; консультация «Расскажи ребенку о войне», мастер – класс «Кораблик Победы»; открытый НОД с просмотром презентации «Праздник Победы».</a:t>
            </a:r>
            <a:endParaRPr lang="ru-RU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Реализация проекта.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43711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4365104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endParaRPr lang="ru-RU" dirty="0"/>
          </a:p>
        </p:txBody>
      </p:sp>
      <p:pic>
        <p:nvPicPr>
          <p:cNvPr id="5122" name="Picture 2" descr="C:\Users\Asus\Desktop\работа с детьми\DSCN20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9" y="1196752"/>
            <a:ext cx="4464495" cy="36141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3" name="Picture 3" descr="C:\Users\Asus\Desktop\работа с детьми\DSCN2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124744"/>
            <a:ext cx="3844278" cy="36724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860032" y="508518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Города - герои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869160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Никто не забыт – ничто не забыто!»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sus\Desktop\работа с детьми\DSCN19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32500" y="188640"/>
            <a:ext cx="3159979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0" y="4365104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</a:t>
            </a:r>
            <a:r>
              <a:rPr lang="ru-RU" sz="2800" b="1" dirty="0" smtClean="0"/>
              <a:t>Рассматривание иллюстраций                                         	«День Победы», «Они сражались за Родину»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2996952"/>
            <a:ext cx="3707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Наши земляки –    герои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41" name="Picture 1" descr="C:\Users\Asus\Desktop\работа с детьми\DSCN20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764703"/>
            <a:ext cx="4968551" cy="3553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Asus\Desktop\работа с детьми\DSCN2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2420888"/>
            <a:ext cx="4376400" cy="3282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 descr="C:\Users\Asus\Desktop\работа с детьми\DSCN2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396044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1520" y="39330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«Знакомство с праздником»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580526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«Георгиевская ленточка – символ Дня Победы»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98072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Непосредственная образовательная деятельность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Asus\Desktop\работа с детьми\DSCN2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332657"/>
            <a:ext cx="6984776" cy="4644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979712" y="5659503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Посещение экспозиции «Города – герои Великой Отечественной   войны»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b="1" dirty="0" smtClean="0"/>
              <a:t>Образовательная область «Художественно – эстетическое развитие».</a:t>
            </a:r>
            <a:endParaRPr lang="ru-RU" b="1" dirty="0"/>
          </a:p>
        </p:txBody>
      </p:sp>
      <p:pic>
        <p:nvPicPr>
          <p:cNvPr id="2050" name="Picture 2" descr="C:\Users\Asus\Desktop\работа с детьми\DSCN19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64704"/>
            <a:ext cx="419330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Asus\Desktop\работа с детьми\DSCN19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764704"/>
            <a:ext cx="396044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1520" y="443711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</a:t>
            </a:r>
            <a:r>
              <a:rPr lang="ru-RU" sz="3600" b="1" dirty="0" smtClean="0"/>
              <a:t>«Солдатский треугольник».</a:t>
            </a:r>
            <a:endParaRPr lang="ru-RU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работа с детьми\DSCN19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76672"/>
            <a:ext cx="4583466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4149080"/>
            <a:ext cx="853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sz="2800" b="1" dirty="0" smtClean="0"/>
              <a:t>Открытка ветерану «Голубь мира».     </a:t>
            </a:r>
            <a:endParaRPr lang="ru-RU" sz="2800" b="1" dirty="0"/>
          </a:p>
        </p:txBody>
      </p:sp>
      <p:pic>
        <p:nvPicPr>
          <p:cNvPr id="6146" name="Picture 2" descr="C:\Users\Asus\Desktop\работа с детьми\DSCN2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64249" y="548680"/>
            <a:ext cx="3756223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работа с детьми\DSCN20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5" y="404664"/>
            <a:ext cx="4320481" cy="32403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Asus\Desktop\работа с детьми\DSCN21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32656"/>
            <a:ext cx="396044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95536" y="422108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</a:t>
            </a:r>
            <a:r>
              <a:rPr lang="ru-RU" sz="2800" b="1" dirty="0" smtClean="0"/>
              <a:t>Аппликация «Вот такой у нас салют!»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Asus\Desktop\работа с детьми\DSCN20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7"/>
            <a:ext cx="4346481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3645024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Раскраски на тему «День Победы»</a:t>
            </a:r>
            <a:endParaRPr lang="ru-RU" sz="2400" b="1" dirty="0"/>
          </a:p>
        </p:txBody>
      </p:sp>
      <p:pic>
        <p:nvPicPr>
          <p:cNvPr id="1026" name="Picture 2" descr="C:\Users\Asus\Desktop\работа с детьми\DSCN21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7682" y="332656"/>
            <a:ext cx="385680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4048" y="4005064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Конструирование   «Военная техника»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работа с детьми\DSCN21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76672"/>
            <a:ext cx="4224468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Asus\Desktop\работа с детьми\DSCN21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476672"/>
            <a:ext cx="396044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9512" y="400506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/>
              <a:t>Участие в субботнике, посвященное ко Дню Победы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содержание.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3924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Закрепить знания детей о том, как защищали свою Родину русские люди в годы Великой Отечественной войны, как живущие помнят о них. Активизировать словарь по теме, обогащать речь детей. Воспитывать гордость, патриотизм, чувство уважения к ветеранам Великой Отечественной войны, желание заботиться о них.</a:t>
            </a:r>
            <a:br>
              <a:rPr lang="ru-RU" b="1" dirty="0" smtClean="0"/>
            </a:br>
            <a:r>
              <a:rPr lang="ru-RU" b="1" dirty="0" smtClean="0"/>
              <a:t> 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работа с детьми\DSCN21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04007" y="188640"/>
            <a:ext cx="7077258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619672" y="566124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Муниципальный фестиваль – конкурс «Нам этот мир завещано беречь»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Asus\Desktop\работа с детьми\DSCN20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3344285" cy="2508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19" name="Picture 3" descr="C:\Users\Asus\Desktop\работа с детьми\DSCN20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332656"/>
            <a:ext cx="3360372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20" name="Picture 4" descr="C:\Users\Asus\Desktop\работа с детьми\DSCN20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672" y="3212976"/>
            <a:ext cx="349723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21" name="Picture 5" descr="C:\Users\Asus\Desktop\работа с детьми\DSCN206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3284984"/>
            <a:ext cx="3545236" cy="2658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707904" y="134076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Исполнение песни «Катюша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6237312"/>
            <a:ext cx="32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«Пусть всегда будет солнце»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работа с детьми\DSCN2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4181815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Asus\Desktop\работа с детьми\DSCN21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88640"/>
            <a:ext cx="4104456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3568" y="429309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Экскурсия к памятнику «Трех поколений»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1"/>
            <a:ext cx="7992888" cy="792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        Работа с родителями.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479715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66242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endParaRPr lang="ru-RU" dirty="0"/>
          </a:p>
        </p:txBody>
      </p:sp>
      <p:pic>
        <p:nvPicPr>
          <p:cNvPr id="2053" name="Picture 5" descr="C:\Users\Asus\Desktop\работа с детьми\DSCN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980728"/>
            <a:ext cx="4457338" cy="3343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C:\Users\Asus\Desktop\работа с детьми\DSCN20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980728"/>
            <a:ext cx="3844067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115616" y="479715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Просмотр презентации «Праздник Победы»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sus\Desktop\работа с родителями\DSCN2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4248472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Users\Asus\Desktop\работа с родителями\DSCN2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32656"/>
            <a:ext cx="3888431" cy="316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Asus\Desktop\работа с детьми\DSCN20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9" y="3645024"/>
            <a:ext cx="3816424" cy="2958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9512" y="4149080"/>
            <a:ext cx="453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Мастер – класс «Кораблик Победы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046646" flipV="1">
            <a:off x="1105441" y="5945927"/>
            <a:ext cx="663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4437112"/>
            <a:ext cx="428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1026" name="Picture 2" descr="C:\Users\Asus\Desktop\работа с родителями\DSCN2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0"/>
            <a:ext cx="7360816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23728" y="580526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Консультация «Как рассказать детям о войне»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работа с родителями\IMG_07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3528" y="260648"/>
            <a:ext cx="4176464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sus\Desktop\работа с родителями\IMG_07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32656"/>
            <a:ext cx="3960526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19672" y="486916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Посещение детей и родителей митинга, посвященного Дню Победы.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работа с родителями\IMG_0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8"/>
            <a:ext cx="7920879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V="1">
            <a:off x="1259632" y="4581127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</a:t>
            </a:r>
            <a:endParaRPr lang="ru-RU" sz="3600" b="1" dirty="0"/>
          </a:p>
        </p:txBody>
      </p:sp>
      <p:pic>
        <p:nvPicPr>
          <p:cNvPr id="4098" name="Picture 2" descr="C:\Users\Asus\Desktop\работа с родителями\DSCN2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20891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868312" y="5877844"/>
            <a:ext cx="6067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</a:t>
            </a:r>
            <a:r>
              <a:rPr lang="ru-RU" sz="3200" b="1" dirty="0" smtClean="0"/>
              <a:t>Макет «Олений батальон»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://bestgif.su/_ph/37/2/203070285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448586"/>
            <a:ext cx="6408712" cy="47887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Актуальность проекта.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8856984" cy="46805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3600" b="1" dirty="0" smtClean="0"/>
              <a:t> Передать детям нравственный опыт, привить патриотические чувства и любовь к Родине. В процессе реализации проекта у дошкольников формируются чувства привязанности, верности, чувства собственного достоинства, гордости за свою Родину.</a:t>
            </a:r>
            <a:endParaRPr lang="en-US" sz="36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36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88778" y="6021288"/>
            <a:ext cx="634639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115616" y="260648"/>
            <a:ext cx="734481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 Прогнозируемые результаты</a:t>
            </a:r>
            <a:r>
              <a:rPr lang="ru-RU" sz="2400" dirty="0" smtClean="0"/>
              <a:t>.</a:t>
            </a:r>
            <a:endParaRPr lang="ru-RU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980729"/>
            <a:ext cx="8568952" cy="453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 детей сформулированы начальные представления о Великой Отечественной войне, солдатах, защищавших Родину,  о российской армии надежной защитнице нашей родины, о празднике 9 мая; имеются представления о родном крае и его достопримечательностях, о преемственности поколений в том числе – защитников Отечества.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91629384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786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Цель:</a:t>
            </a:r>
            <a:r>
              <a:rPr lang="ru-RU" dirty="0" smtClean="0"/>
              <a:t> </a:t>
            </a:r>
            <a:r>
              <a:rPr lang="ru-RU" sz="2700" b="1" dirty="0" smtClean="0"/>
              <a:t>воспитание патриотизма и чувства гордости у старших дошкольников в процессе формирования представлений о подвиге нашего народа в Великой Отечественной войне.</a:t>
            </a:r>
            <a:endParaRPr lang="ru-RU" sz="27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32856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Задачи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 smtClean="0"/>
              <a:t>Обучающие</a:t>
            </a:r>
            <a:r>
              <a:rPr lang="ru-RU" dirty="0" smtClean="0"/>
              <a:t>: создать у детей настроение сопереживания прошедшим событиям Великой Отечественной войны; расширять представления знания детей о В.О.В. Празднике Победы, используя ИКТ; побуждать уважительно относиться подвигу наших соотечественников.</a:t>
            </a:r>
          </a:p>
          <a:p>
            <a:r>
              <a:rPr lang="ru-RU" b="1" dirty="0" smtClean="0"/>
              <a:t>Развивающие</a:t>
            </a:r>
            <a:r>
              <a:rPr lang="ru-RU" dirty="0" smtClean="0"/>
              <a:t>: развивать речь детей, обогащать словарный запас, через песни, стихотворения, диалоги о войне.</a:t>
            </a:r>
          </a:p>
          <a:p>
            <a:r>
              <a:rPr lang="ru-RU" b="1" dirty="0" smtClean="0"/>
              <a:t>Воспитательные</a:t>
            </a:r>
            <a:r>
              <a:rPr lang="ru-RU" dirty="0" smtClean="0"/>
              <a:t>: воспитывать уважение к памяти воинов – победителей, любовь к Родине, традиции преемственности поколений.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40960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Вид проекта:</a:t>
            </a:r>
            <a:r>
              <a:rPr lang="ru-RU" dirty="0" smtClean="0"/>
              <a:t> </a:t>
            </a:r>
            <a:r>
              <a:rPr lang="ru-RU" b="1" dirty="0" smtClean="0"/>
              <a:t>творчески – информационный.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Срок реализации</a:t>
            </a:r>
            <a:r>
              <a:rPr lang="ru-RU" sz="3600" dirty="0" smtClean="0">
                <a:solidFill>
                  <a:srgbClr val="C00000"/>
                </a:solidFill>
              </a:rPr>
              <a:t>: </a:t>
            </a:r>
            <a:r>
              <a:rPr lang="ru-RU" sz="3600" b="1" dirty="0" smtClean="0"/>
              <a:t>краткосрочный (одна неделя).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9969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sz="3600" b="1" dirty="0" smtClean="0"/>
              <a:t>воспитанники средней, подготовительной групп, воспитатели, музыкальный руководитель, родители воспитанников. </a:t>
            </a:r>
            <a:endParaRPr lang="ru-RU" sz="3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12968" cy="18002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                   Этапы проекта: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1 этап – подготовительный.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700" b="1" dirty="0" smtClean="0"/>
              <a:t>Составление плана деятельности, выделение целей и задач, подбор литературных произведений о войне, иллюстраций, музыкальных произведений, подготовка бесед о В.О.В.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                      </a:t>
            </a:r>
            <a:r>
              <a:rPr lang="ru-RU" sz="4000" dirty="0" smtClean="0">
                <a:solidFill>
                  <a:srgbClr val="C00000"/>
                </a:solidFill>
              </a:rPr>
              <a:t>2 этап – основной.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b="1" dirty="0" smtClean="0"/>
              <a:t>Проведение совместной деятельности, выставка художественной литературы о войне, экскурсия к памятнику «Трех поколений» совместно с родителями .</a:t>
            </a:r>
            <a:r>
              <a:rPr lang="ru-RU" sz="2700" dirty="0" smtClean="0">
                <a:solidFill>
                  <a:srgbClr val="C00000"/>
                </a:solidFill>
              </a:rPr>
              <a:t/>
            </a:r>
            <a:br>
              <a:rPr lang="ru-RU" sz="2700" dirty="0" smtClean="0">
                <a:solidFill>
                  <a:srgbClr val="C00000"/>
                </a:solidFill>
              </a:rPr>
            </a:b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3717033"/>
            <a:ext cx="7884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       3 этап – заключительный.</a:t>
            </a:r>
          </a:p>
          <a:p>
            <a:r>
              <a:rPr lang="ru-RU" sz="2400" b="1" dirty="0" smtClean="0"/>
              <a:t>Составление презентации проекта, посещение митинга, посвященного Дню Победы, возложение цветов к памятнику.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Формы и методы работы: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Беседы, творческая деятельность, чтение художественной литературы, рассматривание иллюстраций, альбомов, фотографий, раскраски на военную тему, игры, экскурсии, встреча с ветераном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4981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Планирование работы над проектом.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Работа с детьми:</a:t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НОД  «Знакомство с праздником», «Наши земляки – герои», «Георгиевская ленточка – символ Дня Победы»; рассматривание открыток «Города – герои»;  иллюстрации о Дне Победы; прослушивание музыкальных произведений «День Победы», «Катюша»; заучивание стихотворения  Е. Благининой «Шинель»,  чтение произведений А. Митяев «Землянка», «Мешок овсянки»; составление рассказа «На параде»; открытка для ветерана «Голубь мира», мастер – класс «Солдатский треугольник» 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676</Words>
  <Application>Microsoft Office PowerPoint</Application>
  <PresentationFormat>Экран (4:3)</PresentationFormat>
  <Paragraphs>65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   </vt:lpstr>
      <vt:lpstr>Программное содержание.</vt:lpstr>
      <vt:lpstr> Актуальность проекта.</vt:lpstr>
      <vt:lpstr>Слайд 4</vt:lpstr>
      <vt:lpstr>Цель: воспитание патриотизма и чувства гордости у старших дошкольников в процессе формирования представлений о подвиге нашего народа в Великой Отечественной войне.</vt:lpstr>
      <vt:lpstr>Вид проекта: творчески – информационный. </vt:lpstr>
      <vt:lpstr>                   Этапы проекта:          1 этап – подготовительный. Составление плана деятельности, выделение целей и задач, подбор литературных произведений о войне, иллюстраций, музыкальных произведений, подготовка бесед о В.О.В.                              2 этап – основной.  Проведение совместной деятельности, выставка художественной литературы о войне, экскурсия к памятнику «Трех поколений» совместно с родителями . </vt:lpstr>
      <vt:lpstr>Формы и методы работы:</vt:lpstr>
      <vt:lpstr>Планирование работы над проектом. Работа с детьми: </vt:lpstr>
      <vt:lpstr>Сотрудничество с родителями.</vt:lpstr>
      <vt:lpstr>Реализация проекта.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Asus</cp:lastModifiedBy>
  <cp:revision>78</cp:revision>
  <dcterms:created xsi:type="dcterms:W3CDTF">2015-04-19T15:51:03Z</dcterms:created>
  <dcterms:modified xsi:type="dcterms:W3CDTF">2016-07-19T16:33:07Z</dcterms:modified>
</cp:coreProperties>
</file>