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notesMasterIdLst>
    <p:notesMasterId r:id="rId52"/>
  </p:notesMasterIdLst>
  <p:handoutMasterIdLst>
    <p:handoutMasterId r:id="rId53"/>
  </p:handoutMasterIdLst>
  <p:sldIdLst>
    <p:sldId id="270" r:id="rId2"/>
    <p:sldId id="256" r:id="rId3"/>
    <p:sldId id="265" r:id="rId4"/>
    <p:sldId id="266" r:id="rId5"/>
    <p:sldId id="267" r:id="rId6"/>
    <p:sldId id="273" r:id="rId7"/>
    <p:sldId id="274" r:id="rId8"/>
    <p:sldId id="278" r:id="rId9"/>
    <p:sldId id="257" r:id="rId10"/>
    <p:sldId id="294" r:id="rId11"/>
    <p:sldId id="283" r:id="rId12"/>
    <p:sldId id="290" r:id="rId13"/>
    <p:sldId id="291" r:id="rId14"/>
    <p:sldId id="292" r:id="rId15"/>
    <p:sldId id="280" r:id="rId16"/>
    <p:sldId id="281" r:id="rId17"/>
    <p:sldId id="282" r:id="rId18"/>
    <p:sldId id="302" r:id="rId19"/>
    <p:sldId id="303" r:id="rId20"/>
    <p:sldId id="305" r:id="rId21"/>
    <p:sldId id="309" r:id="rId22"/>
    <p:sldId id="307" r:id="rId23"/>
    <p:sldId id="310" r:id="rId24"/>
    <p:sldId id="284" r:id="rId25"/>
    <p:sldId id="268" r:id="rId26"/>
    <p:sldId id="269" r:id="rId27"/>
    <p:sldId id="275" r:id="rId28"/>
    <p:sldId id="293" r:id="rId29"/>
    <p:sldId id="276" r:id="rId30"/>
    <p:sldId id="277" r:id="rId31"/>
    <p:sldId id="301" r:id="rId32"/>
    <p:sldId id="329" r:id="rId33"/>
    <p:sldId id="311" r:id="rId34"/>
    <p:sldId id="312" r:id="rId35"/>
    <p:sldId id="313" r:id="rId36"/>
    <p:sldId id="314" r:id="rId37"/>
    <p:sldId id="315" r:id="rId38"/>
    <p:sldId id="316" r:id="rId39"/>
    <p:sldId id="318" r:id="rId40"/>
    <p:sldId id="319" r:id="rId41"/>
    <p:sldId id="320" r:id="rId42"/>
    <p:sldId id="328" r:id="rId43"/>
    <p:sldId id="325" r:id="rId44"/>
    <p:sldId id="326" r:id="rId45"/>
    <p:sldId id="332" r:id="rId46"/>
    <p:sldId id="333" r:id="rId47"/>
    <p:sldId id="331" r:id="rId48"/>
    <p:sldId id="330" r:id="rId49"/>
    <p:sldId id="271" r:id="rId50"/>
    <p:sldId id="263" r:id="rId51"/>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3CA"/>
    <a:srgbClr val="B482FE"/>
    <a:srgbClr val="3A018D"/>
    <a:srgbClr val="FCA4AE"/>
    <a:srgbClr val="A05F00"/>
    <a:srgbClr val="FF9900"/>
    <a:srgbClr val="F1DABF"/>
    <a:srgbClr val="D48E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2" autoAdjust="0"/>
    <p:restoredTop sz="90206" autoAdjust="0"/>
  </p:normalViewPr>
  <p:slideViewPr>
    <p:cSldViewPr>
      <p:cViewPr varScale="1">
        <p:scale>
          <a:sx n="105" d="100"/>
          <a:sy n="105" d="100"/>
        </p:scale>
        <p:origin x="-17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omic Sans MS" pitchFamily="66" charset="0"/>
              </a:defRPr>
            </a:lvl1pPr>
          </a:lstStyle>
          <a:p>
            <a:endParaRPr lang="ru-RU"/>
          </a:p>
        </p:txBody>
      </p:sp>
      <p:sp>
        <p:nvSpPr>
          <p:cNvPr id="1679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omic Sans MS" pitchFamily="66" charset="0"/>
              </a:defRPr>
            </a:lvl1pPr>
          </a:lstStyle>
          <a:p>
            <a:fld id="{85187922-B446-4B47-9D4C-79D6FCE45936}" type="datetimeFigureOut">
              <a:rPr lang="ru-RU"/>
              <a:pPr/>
              <a:t>07.01.2019</a:t>
            </a:fld>
            <a:endParaRPr lang="ru-RU"/>
          </a:p>
        </p:txBody>
      </p:sp>
      <p:sp>
        <p:nvSpPr>
          <p:cNvPr id="1679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omic Sans MS" pitchFamily="66" charset="0"/>
              </a:defRPr>
            </a:lvl1pPr>
          </a:lstStyle>
          <a:p>
            <a:endParaRPr lang="ru-RU"/>
          </a:p>
        </p:txBody>
      </p:sp>
      <p:sp>
        <p:nvSpPr>
          <p:cNvPr id="1679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omic Sans MS" pitchFamily="66" charset="0"/>
              </a:defRPr>
            </a:lvl1pPr>
          </a:lstStyle>
          <a:p>
            <a:fld id="{7F6A3A00-B0B7-4330-BA8B-BFEB48F46B8E}" type="slidenum">
              <a:rPr lang="ru-RU"/>
              <a:pPr/>
              <a:t>‹#›</a:t>
            </a:fld>
            <a:endParaRPr lang="ru-RU"/>
          </a:p>
        </p:txBody>
      </p:sp>
    </p:spTree>
    <p:extLst>
      <p:ext uri="{BB962C8B-B14F-4D97-AF65-F5344CB8AC3E}">
        <p14:creationId xmlns:p14="http://schemas.microsoft.com/office/powerpoint/2010/main" val="37801162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6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omic Sans MS" pitchFamily="66" charset="0"/>
              </a:defRPr>
            </a:lvl1pPr>
          </a:lstStyle>
          <a:p>
            <a:endParaRPr lang="ru-RU"/>
          </a:p>
        </p:txBody>
      </p:sp>
      <p:sp>
        <p:nvSpPr>
          <p:cNvPr id="166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omic Sans MS" pitchFamily="66" charset="0"/>
              </a:defRPr>
            </a:lvl1pPr>
          </a:lstStyle>
          <a:p>
            <a:fld id="{BC2F396E-3179-4C26-9A6F-DAAF655D212C}" type="datetimeFigureOut">
              <a:rPr lang="ru-RU"/>
              <a:pPr/>
              <a:t>07.01.2019</a:t>
            </a:fld>
            <a:endParaRPr lang="ru-RU"/>
          </a:p>
        </p:txBody>
      </p:sp>
      <p:sp>
        <p:nvSpPr>
          <p:cNvPr id="166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6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66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omic Sans MS" pitchFamily="66" charset="0"/>
              </a:defRPr>
            </a:lvl1pPr>
          </a:lstStyle>
          <a:p>
            <a:endParaRPr lang="ru-RU"/>
          </a:p>
        </p:txBody>
      </p:sp>
      <p:sp>
        <p:nvSpPr>
          <p:cNvPr id="166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omic Sans MS" pitchFamily="66" charset="0"/>
              </a:defRPr>
            </a:lvl1pPr>
          </a:lstStyle>
          <a:p>
            <a:fld id="{1D07A289-BC9A-456F-BFFC-181DDE22054E}" type="slidenum">
              <a:rPr lang="ru-RU"/>
              <a:pPr/>
              <a:t>‹#›</a:t>
            </a:fld>
            <a:endParaRPr lang="ru-RU"/>
          </a:p>
        </p:txBody>
      </p:sp>
    </p:spTree>
    <p:extLst>
      <p:ext uri="{BB962C8B-B14F-4D97-AF65-F5344CB8AC3E}">
        <p14:creationId xmlns:p14="http://schemas.microsoft.com/office/powerpoint/2010/main" val="426998249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charset="-52"/>
        <a:ea typeface="+mn-ea"/>
        <a:cs typeface="+mn-cs"/>
      </a:defRPr>
    </a:lvl1pPr>
    <a:lvl2pPr marL="457200" algn="l" rtl="0" fontAlgn="base">
      <a:spcBef>
        <a:spcPct val="30000"/>
      </a:spcBef>
      <a:spcAft>
        <a:spcPct val="0"/>
      </a:spcAft>
      <a:defRPr sz="1200" kern="1200">
        <a:solidFill>
          <a:schemeClr val="tx1"/>
        </a:solidFill>
        <a:latin typeface="Calibri" charset="-52"/>
        <a:ea typeface="+mn-ea"/>
        <a:cs typeface="+mn-cs"/>
      </a:defRPr>
    </a:lvl2pPr>
    <a:lvl3pPr marL="914400" algn="l" rtl="0" fontAlgn="base">
      <a:spcBef>
        <a:spcPct val="30000"/>
      </a:spcBef>
      <a:spcAft>
        <a:spcPct val="0"/>
      </a:spcAft>
      <a:defRPr sz="1200" kern="1200">
        <a:solidFill>
          <a:schemeClr val="tx1"/>
        </a:solidFill>
        <a:latin typeface="Calibri" charset="-52"/>
        <a:ea typeface="+mn-ea"/>
        <a:cs typeface="+mn-cs"/>
      </a:defRPr>
    </a:lvl3pPr>
    <a:lvl4pPr marL="1371600" algn="l" rtl="0" fontAlgn="base">
      <a:spcBef>
        <a:spcPct val="30000"/>
      </a:spcBef>
      <a:spcAft>
        <a:spcPct val="0"/>
      </a:spcAft>
      <a:defRPr sz="1200" kern="1200">
        <a:solidFill>
          <a:schemeClr val="tx1"/>
        </a:solidFill>
        <a:latin typeface="Calibri" charset="-52"/>
        <a:ea typeface="+mn-ea"/>
        <a:cs typeface="+mn-cs"/>
      </a:defRPr>
    </a:lvl4pPr>
    <a:lvl5pPr marL="1828800" algn="l" rtl="0" fontAlgn="base">
      <a:spcBef>
        <a:spcPct val="30000"/>
      </a:spcBef>
      <a:spcAft>
        <a:spcPct val="0"/>
      </a:spcAft>
      <a:defRPr sz="1200" kern="1200">
        <a:solidFill>
          <a:schemeClr val="tx1"/>
        </a:solidFill>
        <a:latin typeface="Calibri" charset="-5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ru-RU"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ChangeArrowheads="1" noTextEdit="1"/>
          </p:cNvSpPr>
          <p:nvPr>
            <p:ph type="sldImg"/>
          </p:nvPr>
        </p:nvSpPr>
        <p:spPr>
          <a:ln/>
        </p:spPr>
      </p:sp>
      <p:sp>
        <p:nvSpPr>
          <p:cNvPr id="2099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smtClean="0"/>
            </a:lvl1pPr>
          </a:lstStyle>
          <a:p>
            <a:pPr>
              <a:defRPr/>
            </a:pPr>
            <a:fld id="{B87E942E-EE53-484E-B158-E6225505A97D}" type="slidenum">
              <a:rPr lang="ru-RU"/>
              <a:pPr>
                <a:defRPr/>
              </a:pPr>
              <a:t>‹#›</a:t>
            </a:fld>
            <a:endParaRPr lang="ru-RU"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smtClean="0"/>
            </a:lvl1pPr>
          </a:lstStyle>
          <a:p>
            <a:pPr>
              <a:defRPr/>
            </a:pPr>
            <a:fld id="{4EEE09DC-22D4-4DB3-A007-123894699F27}" type="slidenum">
              <a:rPr lang="ru-RU"/>
              <a:pPr>
                <a:defRPr/>
              </a:pPr>
              <a:t>‹#›</a:t>
            </a:fld>
            <a:endParaRPr lang="ru-RU"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57950" y="152400"/>
            <a:ext cx="1924050" cy="5334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152400"/>
            <a:ext cx="5619750" cy="5334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smtClean="0"/>
            </a:lvl1pPr>
          </a:lstStyle>
          <a:p>
            <a:pPr>
              <a:defRPr/>
            </a:pPr>
            <a:fld id="{9F9724D7-BBCD-4A79-B254-40BB65198C4C}" type="slidenum">
              <a:rPr lang="ru-RU"/>
              <a:pPr>
                <a:defRPr/>
              </a:pPr>
              <a:t>‹#›</a:t>
            </a:fld>
            <a:endParaRPr lang="ru-RU"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685800" y="152400"/>
            <a:ext cx="7696200" cy="5334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1371600" y="6248400"/>
            <a:ext cx="1905000" cy="457200"/>
          </a:xfrm>
        </p:spPr>
        <p:txBody>
          <a:bodyPr/>
          <a:lstStyle>
            <a:lvl1pPr>
              <a:defRPr/>
            </a:lvl1pPr>
          </a:lstStyle>
          <a:p>
            <a:pPr>
              <a:defRPr/>
            </a:pPr>
            <a:endParaRPr lang="ru-RU"/>
          </a:p>
        </p:txBody>
      </p:sp>
      <p:sp>
        <p:nvSpPr>
          <p:cNvPr id="4" name="Нижний колонтитул 3"/>
          <p:cNvSpPr>
            <a:spLocks noGrp="1"/>
          </p:cNvSpPr>
          <p:nvPr>
            <p:ph type="ftr" sz="quarter" idx="11"/>
          </p:nvPr>
        </p:nvSpPr>
        <p:spPr>
          <a:xfrm>
            <a:off x="3556000" y="6248400"/>
            <a:ext cx="2895600" cy="457200"/>
          </a:xfrm>
        </p:spPr>
        <p:txBody>
          <a:bodyPr/>
          <a:lstStyle>
            <a:lvl1pPr>
              <a:defRPr/>
            </a:lvl1pPr>
          </a:lstStyle>
          <a:p>
            <a:pPr>
              <a:defRPr/>
            </a:pPr>
            <a:endParaRPr lang="ru-RU"/>
          </a:p>
        </p:txBody>
      </p:sp>
      <p:sp>
        <p:nvSpPr>
          <p:cNvPr id="5" name="Номер слайда 4"/>
          <p:cNvSpPr>
            <a:spLocks noGrp="1"/>
          </p:cNvSpPr>
          <p:nvPr>
            <p:ph type="sldNum" sz="quarter" idx="12"/>
          </p:nvPr>
        </p:nvSpPr>
        <p:spPr>
          <a:xfrm>
            <a:off x="6718300" y="6248400"/>
            <a:ext cx="1905000" cy="457200"/>
          </a:xfrm>
        </p:spPr>
        <p:txBody>
          <a:bodyPr/>
          <a:lstStyle>
            <a:lvl1pPr>
              <a:defRPr smtClean="0"/>
            </a:lvl1pPr>
          </a:lstStyle>
          <a:p>
            <a:pPr>
              <a:defRPr/>
            </a:pPr>
            <a:fld id="{FC305805-3CB1-40F6-8EE3-C0D2B191DF0C}" type="slidenum">
              <a:rPr lang="ru-RU"/>
              <a:pPr>
                <a:defRPr/>
              </a:pPr>
              <a:t>‹#›</a:t>
            </a:fld>
            <a:endParaRPr lang="ru-RU" dirty="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685800" y="152400"/>
            <a:ext cx="6870700" cy="16002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685800" y="1828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10100" y="1828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85800" y="3733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10100" y="3733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1371600" y="6248400"/>
            <a:ext cx="1905000" cy="457200"/>
          </a:xfrm>
        </p:spPr>
        <p:txBody>
          <a:bodyPr/>
          <a:lstStyle>
            <a:lvl1pPr>
              <a:defRPr/>
            </a:lvl1pPr>
          </a:lstStyle>
          <a:p>
            <a:pPr>
              <a:defRPr/>
            </a:pPr>
            <a:endParaRPr lang="ru-RU"/>
          </a:p>
        </p:txBody>
      </p:sp>
      <p:sp>
        <p:nvSpPr>
          <p:cNvPr id="8" name="Нижний колонтитул 7"/>
          <p:cNvSpPr>
            <a:spLocks noGrp="1"/>
          </p:cNvSpPr>
          <p:nvPr>
            <p:ph type="ftr" sz="quarter" idx="11"/>
          </p:nvPr>
        </p:nvSpPr>
        <p:spPr>
          <a:xfrm>
            <a:off x="3556000" y="6248400"/>
            <a:ext cx="2895600" cy="457200"/>
          </a:xfrm>
        </p:spPr>
        <p:txBody>
          <a:bodyPr/>
          <a:lstStyle>
            <a:lvl1pPr>
              <a:defRPr/>
            </a:lvl1pPr>
          </a:lstStyle>
          <a:p>
            <a:pPr>
              <a:defRPr/>
            </a:pPr>
            <a:endParaRPr lang="ru-RU"/>
          </a:p>
        </p:txBody>
      </p:sp>
      <p:sp>
        <p:nvSpPr>
          <p:cNvPr id="9" name="Номер слайда 8"/>
          <p:cNvSpPr>
            <a:spLocks noGrp="1"/>
          </p:cNvSpPr>
          <p:nvPr>
            <p:ph type="sldNum" sz="quarter" idx="12"/>
          </p:nvPr>
        </p:nvSpPr>
        <p:spPr>
          <a:xfrm>
            <a:off x="6718300" y="6248400"/>
            <a:ext cx="1905000" cy="457200"/>
          </a:xfrm>
        </p:spPr>
        <p:txBody>
          <a:bodyPr/>
          <a:lstStyle>
            <a:lvl1pPr>
              <a:defRPr smtClean="0"/>
            </a:lvl1pPr>
          </a:lstStyle>
          <a:p>
            <a:pPr>
              <a:defRPr/>
            </a:pPr>
            <a:fld id="{9E7BF998-A39C-4AA9-A26D-26F3B2F99D60}" type="slidenum">
              <a:rPr lang="ru-RU"/>
              <a:pPr>
                <a:defRPr/>
              </a:pPr>
              <a:t>‹#›</a:t>
            </a:fld>
            <a:endParaRPr lang="ru-RU"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52400"/>
            <a:ext cx="6870700" cy="16002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828800"/>
            <a:ext cx="3771900" cy="3657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10100" y="1828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10100" y="3733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1371600" y="6248400"/>
            <a:ext cx="1905000" cy="457200"/>
          </a:xfrm>
        </p:spPr>
        <p:txBody>
          <a:bodyPr/>
          <a:lstStyle>
            <a:lvl1pPr>
              <a:defRPr/>
            </a:lvl1pPr>
          </a:lstStyle>
          <a:p>
            <a:pPr>
              <a:defRPr/>
            </a:pPr>
            <a:endParaRPr lang="ru-RU"/>
          </a:p>
        </p:txBody>
      </p:sp>
      <p:sp>
        <p:nvSpPr>
          <p:cNvPr id="7" name="Нижний колонтитул 6"/>
          <p:cNvSpPr>
            <a:spLocks noGrp="1"/>
          </p:cNvSpPr>
          <p:nvPr>
            <p:ph type="ftr" sz="quarter" idx="11"/>
          </p:nvPr>
        </p:nvSpPr>
        <p:spPr>
          <a:xfrm>
            <a:off x="3556000" y="6248400"/>
            <a:ext cx="2895600" cy="457200"/>
          </a:xfrm>
        </p:spPr>
        <p:txBody>
          <a:bodyPr/>
          <a:lstStyle>
            <a:lvl1pPr>
              <a:defRPr/>
            </a:lvl1pPr>
          </a:lstStyle>
          <a:p>
            <a:pPr>
              <a:defRPr/>
            </a:pPr>
            <a:endParaRPr lang="ru-RU"/>
          </a:p>
        </p:txBody>
      </p:sp>
      <p:sp>
        <p:nvSpPr>
          <p:cNvPr id="8" name="Номер слайда 7"/>
          <p:cNvSpPr>
            <a:spLocks noGrp="1"/>
          </p:cNvSpPr>
          <p:nvPr>
            <p:ph type="sldNum" sz="quarter" idx="12"/>
          </p:nvPr>
        </p:nvSpPr>
        <p:spPr>
          <a:xfrm>
            <a:off x="6718300" y="6248400"/>
            <a:ext cx="1905000" cy="457200"/>
          </a:xfrm>
        </p:spPr>
        <p:txBody>
          <a:bodyPr/>
          <a:lstStyle>
            <a:lvl1pPr>
              <a:defRPr smtClean="0"/>
            </a:lvl1pPr>
          </a:lstStyle>
          <a:p>
            <a:pPr>
              <a:defRPr/>
            </a:pPr>
            <a:fld id="{C5BBD23C-62B5-47BF-9AA8-BE21EF0259F5}" type="slidenum">
              <a:rPr lang="ru-RU"/>
              <a:pPr>
                <a:defRPr/>
              </a:pPr>
              <a:t>‹#›</a:t>
            </a:fld>
            <a:endParaRPr lang="ru-RU" dirty="0"/>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52400"/>
            <a:ext cx="6870700" cy="1600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828800"/>
            <a:ext cx="3771900" cy="3657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10100" y="1828800"/>
            <a:ext cx="3771900" cy="3657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1371600" y="6248400"/>
            <a:ext cx="1905000" cy="457200"/>
          </a:xfrm>
        </p:spPr>
        <p:txBody>
          <a:bodyPr/>
          <a:lstStyle>
            <a:lvl1pPr>
              <a:defRPr/>
            </a:lvl1pPr>
          </a:lstStyle>
          <a:p>
            <a:pPr>
              <a:defRPr/>
            </a:pPr>
            <a:endParaRPr lang="ru-RU"/>
          </a:p>
        </p:txBody>
      </p:sp>
      <p:sp>
        <p:nvSpPr>
          <p:cNvPr id="6" name="Нижний колонтитул 5"/>
          <p:cNvSpPr>
            <a:spLocks noGrp="1"/>
          </p:cNvSpPr>
          <p:nvPr>
            <p:ph type="ftr" sz="quarter" idx="11"/>
          </p:nvPr>
        </p:nvSpPr>
        <p:spPr>
          <a:xfrm>
            <a:off x="3556000" y="6248400"/>
            <a:ext cx="2895600" cy="457200"/>
          </a:xfrm>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6718300" y="6248400"/>
            <a:ext cx="1905000" cy="457200"/>
          </a:xfrm>
        </p:spPr>
        <p:txBody>
          <a:bodyPr/>
          <a:lstStyle>
            <a:lvl1pPr>
              <a:defRPr smtClean="0"/>
            </a:lvl1pPr>
          </a:lstStyle>
          <a:p>
            <a:pPr>
              <a:defRPr/>
            </a:pPr>
            <a:fld id="{8D5642A1-FA93-4F92-97F6-AEA166E2E0D8}" type="slidenum">
              <a:rPr lang="ru-RU"/>
              <a:pPr>
                <a:defRPr/>
              </a:pPr>
              <a:t>‹#›</a:t>
            </a:fld>
            <a:endParaRPr lang="ru-RU" dirty="0"/>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52400"/>
            <a:ext cx="6870700" cy="1600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828800"/>
            <a:ext cx="3771900" cy="3657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10100" y="1828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10100" y="3733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1371600" y="6248400"/>
            <a:ext cx="1905000" cy="457200"/>
          </a:xfrm>
        </p:spPr>
        <p:txBody>
          <a:bodyPr/>
          <a:lstStyle>
            <a:lvl1pPr>
              <a:defRPr/>
            </a:lvl1pPr>
          </a:lstStyle>
          <a:p>
            <a:pPr>
              <a:defRPr/>
            </a:pPr>
            <a:endParaRPr lang="ru-RU"/>
          </a:p>
        </p:txBody>
      </p:sp>
      <p:sp>
        <p:nvSpPr>
          <p:cNvPr id="7" name="Нижний колонтитул 6"/>
          <p:cNvSpPr>
            <a:spLocks noGrp="1"/>
          </p:cNvSpPr>
          <p:nvPr>
            <p:ph type="ftr" sz="quarter" idx="11"/>
          </p:nvPr>
        </p:nvSpPr>
        <p:spPr>
          <a:xfrm>
            <a:off x="3556000" y="6248400"/>
            <a:ext cx="2895600" cy="457200"/>
          </a:xfrm>
        </p:spPr>
        <p:txBody>
          <a:bodyPr/>
          <a:lstStyle>
            <a:lvl1pPr>
              <a:defRPr/>
            </a:lvl1pPr>
          </a:lstStyle>
          <a:p>
            <a:pPr>
              <a:defRPr/>
            </a:pPr>
            <a:endParaRPr lang="ru-RU"/>
          </a:p>
        </p:txBody>
      </p:sp>
      <p:sp>
        <p:nvSpPr>
          <p:cNvPr id="8" name="Номер слайда 7"/>
          <p:cNvSpPr>
            <a:spLocks noGrp="1"/>
          </p:cNvSpPr>
          <p:nvPr>
            <p:ph type="sldNum" sz="quarter" idx="12"/>
          </p:nvPr>
        </p:nvSpPr>
        <p:spPr>
          <a:xfrm>
            <a:off x="6718300" y="6248400"/>
            <a:ext cx="1905000" cy="457200"/>
          </a:xfrm>
        </p:spPr>
        <p:txBody>
          <a:bodyPr/>
          <a:lstStyle>
            <a:lvl1pPr>
              <a:defRPr smtClean="0"/>
            </a:lvl1pPr>
          </a:lstStyle>
          <a:p>
            <a:pPr>
              <a:defRPr/>
            </a:pPr>
            <a:fld id="{A7105A50-2FC0-47B5-AEB7-18C2CDB9780B}" type="slidenum">
              <a:rPr lang="ru-RU"/>
              <a:pPr>
                <a:defRPr/>
              </a:pPr>
              <a:t>‹#›</a:t>
            </a:fld>
            <a:endParaRPr lang="ru-RU"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smtClean="0"/>
            </a:lvl1pPr>
          </a:lstStyle>
          <a:p>
            <a:pPr>
              <a:defRPr/>
            </a:pPr>
            <a:fld id="{3690C3DC-9173-46AA-8A8A-67A650B1DBB0}" type="slidenum">
              <a:rPr lang="ru-RU"/>
              <a:pPr>
                <a:defRPr/>
              </a:pPr>
              <a:t>‹#›</a:t>
            </a:fld>
            <a:endParaRPr lang="ru-RU"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smtClean="0"/>
            </a:lvl1pPr>
          </a:lstStyle>
          <a:p>
            <a:pPr>
              <a:defRPr/>
            </a:pPr>
            <a:fld id="{794C6123-F09D-40C2-9E40-7F52C929DA56}" type="slidenum">
              <a:rPr lang="ru-RU"/>
              <a:pPr>
                <a:defRPr/>
              </a:pPr>
              <a:t>‹#›</a:t>
            </a:fld>
            <a:endParaRPr lang="ru-RU"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smtClean="0"/>
            </a:lvl1pPr>
          </a:lstStyle>
          <a:p>
            <a:pPr>
              <a:defRPr/>
            </a:pPr>
            <a:fld id="{7B9BEB18-7515-4029-B063-8F6C40CB062A}" type="slidenum">
              <a:rPr lang="ru-RU"/>
              <a:pPr>
                <a:defRPr/>
              </a:pPr>
              <a:t>‹#›</a:t>
            </a:fld>
            <a:endParaRPr lang="ru-RU"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smtClean="0"/>
            </a:lvl1pPr>
          </a:lstStyle>
          <a:p>
            <a:pPr>
              <a:defRPr/>
            </a:pPr>
            <a:fld id="{65D15982-301F-4C3F-BD29-7841DAEE9F98}" type="slidenum">
              <a:rPr lang="ru-RU"/>
              <a:pPr>
                <a:defRPr/>
              </a:pPr>
              <a:t>‹#›</a:t>
            </a:fld>
            <a:endParaRPr lang="ru-RU"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smtClean="0"/>
            </a:lvl1pPr>
          </a:lstStyle>
          <a:p>
            <a:pPr>
              <a:defRPr/>
            </a:pPr>
            <a:fld id="{4D2C8066-B522-48AA-ADB2-DAB7E41E4183}" type="slidenum">
              <a:rPr lang="ru-RU"/>
              <a:pPr>
                <a:defRPr/>
              </a:pPr>
              <a:t>‹#›</a:t>
            </a:fld>
            <a:endParaRPr lang="ru-RU"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smtClean="0"/>
            </a:lvl1pPr>
          </a:lstStyle>
          <a:p>
            <a:pPr>
              <a:defRPr/>
            </a:pPr>
            <a:fld id="{9AAE32E9-7312-40CD-8878-82504A0BABC0}" type="slidenum">
              <a:rPr lang="ru-RU"/>
              <a:pPr>
                <a:defRPr/>
              </a:pPr>
              <a:t>‹#›</a:t>
            </a:fld>
            <a:endParaRPr lang="ru-RU"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smtClean="0"/>
            </a:lvl1pPr>
          </a:lstStyle>
          <a:p>
            <a:pPr>
              <a:defRPr/>
            </a:pPr>
            <a:fld id="{0A719F44-6A5C-4AF8-87EE-6504673209FD}" type="slidenum">
              <a:rPr lang="ru-RU"/>
              <a:pPr>
                <a:defRPr/>
              </a:pPr>
              <a:t>‹#›</a:t>
            </a:fld>
            <a:endParaRPr lang="ru-RU"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smtClean="0"/>
            </a:lvl1pPr>
          </a:lstStyle>
          <a:p>
            <a:pPr>
              <a:defRPr/>
            </a:pPr>
            <a:fld id="{CB8DECC9-8B56-4E22-BF60-310E134BFCC5}" type="slidenum">
              <a:rPr lang="ru-RU"/>
              <a:pPr>
                <a:defRPr/>
              </a:pPr>
              <a:t>‹#›</a:t>
            </a:fld>
            <a:endParaRPr lang="ru-RU"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pPr eaLnBrk="1" hangingPunct="1">
              <a:defRPr/>
            </a:pPr>
            <a:endParaRPr lang="ru-RU" dirty="0">
              <a:latin typeface="Comic Sans MS" pitchFamily="66" charset="0"/>
            </a:endParaRPr>
          </a:p>
        </p:txBody>
      </p:sp>
      <p:sp>
        <p:nvSpPr>
          <p:cNvPr id="68611"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68612"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88069"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mn-lt"/>
              </a:defRPr>
            </a:lvl1pPr>
          </a:lstStyle>
          <a:p>
            <a:pPr>
              <a:defRPr/>
            </a:pPr>
            <a:endParaRPr lang="ru-RU"/>
          </a:p>
        </p:txBody>
      </p:sp>
      <p:sp>
        <p:nvSpPr>
          <p:cNvPr id="88070"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mn-lt"/>
              </a:defRPr>
            </a:lvl1pPr>
          </a:lstStyle>
          <a:p>
            <a:pPr>
              <a:defRPr/>
            </a:pPr>
            <a:endParaRPr lang="ru-RU"/>
          </a:p>
        </p:txBody>
      </p:sp>
      <p:sp>
        <p:nvSpPr>
          <p:cNvPr id="88071"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mn-lt"/>
              </a:defRPr>
            </a:lvl1pPr>
          </a:lstStyle>
          <a:p>
            <a:pPr>
              <a:defRPr/>
            </a:pPr>
            <a:fld id="{2A96EC1D-A3AB-49DE-9034-3CAF9C7610AA}" type="slidenum">
              <a:rPr lang="ru-RU"/>
              <a:pPr>
                <a:defRPr/>
              </a:pPr>
              <a:t>‹#›</a:t>
            </a:fld>
            <a:endParaRPr lang="ru-RU" dirty="0"/>
          </a:p>
        </p:txBody>
      </p:sp>
      <p:sp>
        <p:nvSpPr>
          <p:cNvPr id="88072"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pPr eaLnBrk="1" hangingPunct="1">
              <a:defRPr/>
            </a:pPr>
            <a:endParaRPr lang="ru-RU" dirty="0">
              <a:latin typeface="Comic Sans MS" pitchFamily="66" charset="0"/>
            </a:endParaRPr>
          </a:p>
        </p:txBody>
      </p:sp>
      <p:sp>
        <p:nvSpPr>
          <p:cNvPr id="88073"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pPr eaLnBrk="1" hangingPunct="1">
              <a:defRPr/>
            </a:pPr>
            <a:endParaRPr lang="ru-RU" dirty="0">
              <a:latin typeface="Comic Sans MS" pitchFamily="66" charset="0"/>
            </a:endParaRPr>
          </a:p>
        </p:txBody>
      </p:sp>
      <p:grpSp>
        <p:nvGrpSpPr>
          <p:cNvPr id="68618" name="Group 10"/>
          <p:cNvGrpSpPr>
            <a:grpSpLocks/>
          </p:cNvGrpSpPr>
          <p:nvPr/>
        </p:nvGrpSpPr>
        <p:grpSpPr bwMode="auto">
          <a:xfrm>
            <a:off x="7938" y="5540375"/>
            <a:ext cx="1784350" cy="1246188"/>
            <a:chOff x="5" y="3490"/>
            <a:chExt cx="1124" cy="785"/>
          </a:xfrm>
        </p:grpSpPr>
        <p:sp>
          <p:nvSpPr>
            <p:cNvPr id="88075"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pPr eaLnBrk="1" hangingPunct="1">
                <a:defRPr/>
              </a:pPr>
              <a:endParaRPr lang="ru-RU" dirty="0">
                <a:latin typeface="Comic Sans MS" pitchFamily="66" charset="0"/>
              </a:endParaRPr>
            </a:p>
          </p:txBody>
        </p:sp>
        <p:sp>
          <p:nvSpPr>
            <p:cNvPr id="88076"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pPr eaLnBrk="1" hangingPunct="1">
                <a:defRPr/>
              </a:pPr>
              <a:endParaRPr lang="ru-RU" dirty="0">
                <a:latin typeface="Comic Sans MS" pitchFamily="66" charset="0"/>
              </a:endParaRPr>
            </a:p>
          </p:txBody>
        </p:sp>
        <p:sp>
          <p:nvSpPr>
            <p:cNvPr id="88077"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eaLnBrk="1" hangingPunct="1">
                <a:defRPr/>
              </a:pPr>
              <a:endParaRPr lang="ru-RU" dirty="0">
                <a:latin typeface="Comic Sans MS" pitchFamily="66" charset="0"/>
              </a:endParaRPr>
            </a:p>
          </p:txBody>
        </p:sp>
        <p:sp>
          <p:nvSpPr>
            <p:cNvPr id="88078"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eaLnBrk="1" hangingPunct="1">
                <a:defRPr/>
              </a:pPr>
              <a:endParaRPr lang="ru-RU" dirty="0">
                <a:latin typeface="Comic Sans MS" pitchFamily="66" charset="0"/>
              </a:endParaRPr>
            </a:p>
          </p:txBody>
        </p:sp>
        <p:sp>
          <p:nvSpPr>
            <p:cNvPr id="88079"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pPr eaLnBrk="1" hangingPunct="1">
                <a:defRPr/>
              </a:pPr>
              <a:endParaRPr lang="ru-RU" dirty="0">
                <a:latin typeface="Comic Sans MS" pitchFamily="66" charset="0"/>
              </a:endParaRPr>
            </a:p>
          </p:txBody>
        </p:sp>
        <p:sp>
          <p:nvSpPr>
            <p:cNvPr id="88080"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pPr eaLnBrk="1" hangingPunct="1">
                <a:defRPr/>
              </a:pPr>
              <a:endParaRPr lang="ru-RU" dirty="0">
                <a:latin typeface="Comic Sans MS" pitchFamily="66" charset="0"/>
              </a:endParaRPr>
            </a:p>
          </p:txBody>
        </p:sp>
        <p:sp>
          <p:nvSpPr>
            <p:cNvPr id="88081"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pPr eaLnBrk="1" hangingPunct="1">
                <a:defRPr/>
              </a:pPr>
              <a:endParaRPr lang="ru-RU" dirty="0">
                <a:latin typeface="Comic Sans MS" pitchFamily="66" charset="0"/>
              </a:endParaRPr>
            </a:p>
          </p:txBody>
        </p:sp>
        <p:sp>
          <p:nvSpPr>
            <p:cNvPr id="88082"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pPr eaLnBrk="1" hangingPunct="1">
                <a:defRPr/>
              </a:pPr>
              <a:endParaRPr lang="ru-RU" dirty="0">
                <a:latin typeface="Comic Sans MS" pitchFamily="66" charset="0"/>
              </a:endParaRPr>
            </a:p>
          </p:txBody>
        </p:sp>
        <p:sp>
          <p:nvSpPr>
            <p:cNvPr id="88083"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pPr eaLnBrk="1" hangingPunct="1">
                <a:defRPr/>
              </a:pPr>
              <a:endParaRPr lang="ru-RU" dirty="0">
                <a:latin typeface="Comic Sans MS" pitchFamily="66" charset="0"/>
              </a:endParaRPr>
            </a:p>
          </p:txBody>
        </p:sp>
        <p:grpSp>
          <p:nvGrpSpPr>
            <p:cNvPr id="68628" name="Group 20"/>
            <p:cNvGrpSpPr>
              <a:grpSpLocks/>
            </p:cNvGrpSpPr>
            <p:nvPr userDrawn="1"/>
          </p:nvGrpSpPr>
          <p:grpSpPr bwMode="auto">
            <a:xfrm>
              <a:off x="5" y="3490"/>
              <a:ext cx="1124" cy="780"/>
              <a:chOff x="5" y="3490"/>
              <a:chExt cx="1124" cy="780"/>
            </a:xfrm>
          </p:grpSpPr>
          <p:grpSp>
            <p:nvGrpSpPr>
              <p:cNvPr id="68629" name="Group 21"/>
              <p:cNvGrpSpPr>
                <a:grpSpLocks/>
              </p:cNvGrpSpPr>
              <p:nvPr userDrawn="1"/>
            </p:nvGrpSpPr>
            <p:grpSpPr bwMode="auto">
              <a:xfrm>
                <a:off x="499" y="3562"/>
                <a:ext cx="548" cy="708"/>
                <a:chOff x="499" y="3562"/>
                <a:chExt cx="548" cy="708"/>
              </a:xfrm>
            </p:grpSpPr>
            <p:sp>
              <p:nvSpPr>
                <p:cNvPr id="88086"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87"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88"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grpSp>
          <p:sp>
            <p:nvSpPr>
              <p:cNvPr id="88089"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90"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91"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grpSp>
            <p:nvGrpSpPr>
              <p:cNvPr id="68636" name="Group 28"/>
              <p:cNvGrpSpPr>
                <a:grpSpLocks/>
              </p:cNvGrpSpPr>
              <p:nvPr userDrawn="1"/>
            </p:nvGrpSpPr>
            <p:grpSpPr bwMode="auto">
              <a:xfrm>
                <a:off x="5" y="3490"/>
                <a:ext cx="1124" cy="678"/>
                <a:chOff x="5" y="3490"/>
                <a:chExt cx="1124" cy="678"/>
              </a:xfrm>
            </p:grpSpPr>
            <p:sp>
              <p:nvSpPr>
                <p:cNvPr id="88093"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94"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95"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96"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97"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98"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099"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100"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grpSp>
        </p:grpSp>
      </p:grpSp>
      <p:grpSp>
        <p:nvGrpSpPr>
          <p:cNvPr id="68645" name="Group 37"/>
          <p:cNvGrpSpPr>
            <a:grpSpLocks/>
          </p:cNvGrpSpPr>
          <p:nvPr/>
        </p:nvGrpSpPr>
        <p:grpSpPr bwMode="auto">
          <a:xfrm>
            <a:off x="8680450" y="2116138"/>
            <a:ext cx="385763" cy="4308475"/>
            <a:chOff x="5468" y="1333"/>
            <a:chExt cx="243" cy="2714"/>
          </a:xfrm>
        </p:grpSpPr>
        <p:sp>
          <p:nvSpPr>
            <p:cNvPr id="88102"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eaLnBrk="1" hangingPunct="1">
                <a:defRPr/>
              </a:pPr>
              <a:endParaRPr lang="ru-RU" dirty="0">
                <a:latin typeface="Comic Sans MS" pitchFamily="66" charset="0"/>
              </a:endParaRPr>
            </a:p>
          </p:txBody>
        </p:sp>
        <p:sp>
          <p:nvSpPr>
            <p:cNvPr id="88103"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eaLnBrk="1" hangingPunct="1">
                <a:defRPr/>
              </a:pPr>
              <a:endParaRPr lang="ru-RU" dirty="0">
                <a:latin typeface="Comic Sans MS" pitchFamily="66" charset="0"/>
              </a:endParaRPr>
            </a:p>
          </p:txBody>
        </p:sp>
      </p:grpSp>
      <p:grpSp>
        <p:nvGrpSpPr>
          <p:cNvPr id="68648" name="Group 40"/>
          <p:cNvGrpSpPr>
            <a:grpSpLocks/>
          </p:cNvGrpSpPr>
          <p:nvPr/>
        </p:nvGrpSpPr>
        <p:grpSpPr bwMode="auto">
          <a:xfrm>
            <a:off x="7318375" y="90488"/>
            <a:ext cx="2133600" cy="1911350"/>
            <a:chOff x="4610" y="57"/>
            <a:chExt cx="1344" cy="1204"/>
          </a:xfrm>
        </p:grpSpPr>
        <p:grpSp>
          <p:nvGrpSpPr>
            <p:cNvPr id="68649" name="Group 41"/>
            <p:cNvGrpSpPr>
              <a:grpSpLocks/>
            </p:cNvGrpSpPr>
            <p:nvPr userDrawn="1"/>
          </p:nvGrpSpPr>
          <p:grpSpPr bwMode="auto">
            <a:xfrm>
              <a:off x="4610" y="57"/>
              <a:ext cx="1344" cy="1204"/>
              <a:chOff x="4610" y="57"/>
              <a:chExt cx="1344" cy="1204"/>
            </a:xfrm>
          </p:grpSpPr>
          <p:sp>
            <p:nvSpPr>
              <p:cNvPr id="88106"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grpSp>
            <p:nvGrpSpPr>
              <p:cNvPr id="68651" name="Group 43"/>
              <p:cNvGrpSpPr>
                <a:grpSpLocks/>
              </p:cNvGrpSpPr>
              <p:nvPr userDrawn="1"/>
            </p:nvGrpSpPr>
            <p:grpSpPr bwMode="auto">
              <a:xfrm>
                <a:off x="4610" y="57"/>
                <a:ext cx="1344" cy="985"/>
                <a:chOff x="4610" y="57"/>
                <a:chExt cx="1344" cy="985"/>
              </a:xfrm>
            </p:grpSpPr>
            <p:sp>
              <p:nvSpPr>
                <p:cNvPr id="88108"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109" name="Freeform 45"/>
                <p:cNvSpPr>
                  <a:spLocks/>
                </p:cNvSpPr>
                <p:nvPr userDrawn="1"/>
              </p:nvSpPr>
              <p:spPr bwMode="auto">
                <a:xfrm rot="-3172564">
                  <a:off x="5056" y="324"/>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110" name="Freeform 46"/>
                <p:cNvSpPr>
                  <a:spLocks/>
                </p:cNvSpPr>
                <p:nvPr userDrawn="1"/>
              </p:nvSpPr>
              <p:spPr bwMode="auto">
                <a:xfrm rot="-3172564">
                  <a:off x="4866" y="174"/>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111"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112" name="Freeform 48"/>
                <p:cNvSpPr>
                  <a:spLocks/>
                </p:cNvSpPr>
                <p:nvPr userDrawn="1"/>
              </p:nvSpPr>
              <p:spPr bwMode="auto">
                <a:xfrm rot="-3172564">
                  <a:off x="5305" y="889"/>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113" name="Freeform 49"/>
                <p:cNvSpPr>
                  <a:spLocks/>
                </p:cNvSpPr>
                <p:nvPr userDrawn="1"/>
              </p:nvSpPr>
              <p:spPr bwMode="auto">
                <a:xfrm rot="-3172564">
                  <a:off x="5253" y="798"/>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114"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sp>
              <p:nvSpPr>
                <p:cNvPr id="88115" name="Freeform 51"/>
                <p:cNvSpPr>
                  <a:spLocks/>
                </p:cNvSpPr>
                <p:nvPr userDrawn="1"/>
              </p:nvSpPr>
              <p:spPr bwMode="auto">
                <a:xfrm rot="-3172564">
                  <a:off x="4955" y="134"/>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pPr eaLnBrk="1" hangingPunct="1">
                    <a:defRPr/>
                  </a:pPr>
                  <a:endParaRPr lang="ru-RU" dirty="0">
                    <a:latin typeface="Comic Sans MS" pitchFamily="66" charset="0"/>
                  </a:endParaRPr>
                </a:p>
              </p:txBody>
            </p:sp>
          </p:grpSp>
        </p:grpSp>
        <p:sp>
          <p:nvSpPr>
            <p:cNvPr id="88116"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pPr eaLnBrk="1" hangingPunct="1">
                <a:defRPr/>
              </a:pPr>
              <a:endParaRPr lang="ru-RU" dirty="0">
                <a:latin typeface="Comic Sans MS" pitchFamily="66" charset="0"/>
              </a:endParaRPr>
            </a:p>
          </p:txBody>
        </p:sp>
      </p:gr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 id="2147483843" r:id="rId14"/>
    <p:sldLayoutId id="2147483844" r:id="rId15"/>
    <p:sldLayoutId id="2147483845" r:id="rId16"/>
  </p:sldLayoutIdLst>
  <p:transition/>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itchFamily="66" charset="0"/>
          <a:cs typeface="Arial" charset="0"/>
        </a:defRPr>
      </a:lvl2pPr>
      <a:lvl3pPr algn="ctr" rtl="0" eaLnBrk="0" fontAlgn="base" hangingPunct="0">
        <a:spcBef>
          <a:spcPct val="0"/>
        </a:spcBef>
        <a:spcAft>
          <a:spcPct val="0"/>
        </a:spcAft>
        <a:defRPr sz="4400">
          <a:solidFill>
            <a:schemeClr val="tx1"/>
          </a:solidFill>
          <a:latin typeface="Comic Sans MS" pitchFamily="66" charset="0"/>
          <a:cs typeface="Arial" charset="0"/>
        </a:defRPr>
      </a:lvl3pPr>
      <a:lvl4pPr algn="ctr" rtl="0" eaLnBrk="0" fontAlgn="base" hangingPunct="0">
        <a:spcBef>
          <a:spcPct val="0"/>
        </a:spcBef>
        <a:spcAft>
          <a:spcPct val="0"/>
        </a:spcAft>
        <a:defRPr sz="4400">
          <a:solidFill>
            <a:schemeClr val="tx1"/>
          </a:solidFill>
          <a:latin typeface="Comic Sans MS" pitchFamily="66" charset="0"/>
          <a:cs typeface="Arial" charset="0"/>
        </a:defRPr>
      </a:lvl4pPr>
      <a:lvl5pPr algn="ctr" rtl="0" eaLnBrk="0" fontAlgn="base" hangingPunct="0">
        <a:spcBef>
          <a:spcPct val="0"/>
        </a:spcBef>
        <a:spcAft>
          <a:spcPct val="0"/>
        </a:spcAft>
        <a:defRPr sz="4400">
          <a:solidFill>
            <a:schemeClr val="tx1"/>
          </a:solidFill>
          <a:latin typeface="Comic Sans MS" pitchFamily="66" charset="0"/>
          <a:cs typeface="Arial" charset="0"/>
        </a:defRPr>
      </a:lvl5pPr>
      <a:lvl6pPr marL="457200" algn="ctr" rtl="0" eaLnBrk="0" fontAlgn="base" hangingPunct="0">
        <a:spcBef>
          <a:spcPct val="0"/>
        </a:spcBef>
        <a:spcAft>
          <a:spcPct val="0"/>
        </a:spcAft>
        <a:defRPr sz="4400">
          <a:solidFill>
            <a:schemeClr val="tx1"/>
          </a:solidFill>
          <a:latin typeface="Comic Sans MS" pitchFamily="66" charset="0"/>
          <a:cs typeface="Arial" charset="0"/>
        </a:defRPr>
      </a:lvl6pPr>
      <a:lvl7pPr marL="914400" algn="ctr" rtl="0" eaLnBrk="0" fontAlgn="base" hangingPunct="0">
        <a:spcBef>
          <a:spcPct val="0"/>
        </a:spcBef>
        <a:spcAft>
          <a:spcPct val="0"/>
        </a:spcAft>
        <a:defRPr sz="4400">
          <a:solidFill>
            <a:schemeClr val="tx1"/>
          </a:solidFill>
          <a:latin typeface="Comic Sans MS" pitchFamily="66" charset="0"/>
          <a:cs typeface="Arial" charset="0"/>
        </a:defRPr>
      </a:lvl7pPr>
      <a:lvl8pPr marL="1371600" algn="ctr" rtl="0" eaLnBrk="0" fontAlgn="base" hangingPunct="0">
        <a:spcBef>
          <a:spcPct val="0"/>
        </a:spcBef>
        <a:spcAft>
          <a:spcPct val="0"/>
        </a:spcAft>
        <a:defRPr sz="4400">
          <a:solidFill>
            <a:schemeClr val="tx1"/>
          </a:solidFill>
          <a:latin typeface="Comic Sans MS" pitchFamily="66" charset="0"/>
          <a:cs typeface="Arial" charset="0"/>
        </a:defRPr>
      </a:lvl8pPr>
      <a:lvl9pPr marL="1828800" algn="ctr" rtl="0" eaLnBrk="0" fontAlgn="base" hangingPunct="0">
        <a:spcBef>
          <a:spcPct val="0"/>
        </a:spcBef>
        <a:spcAft>
          <a:spcPct val="0"/>
        </a:spcAft>
        <a:defRPr sz="4400">
          <a:solidFill>
            <a:schemeClr val="tx1"/>
          </a:solidFill>
          <a:latin typeface="Comic Sans MS" pitchFamily="66"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eaLnBrk="0" fontAlgn="base" hangingPunct="0">
        <a:spcBef>
          <a:spcPct val="20000"/>
        </a:spcBef>
        <a:spcAft>
          <a:spcPct val="0"/>
        </a:spcAft>
        <a:buChar char="»"/>
        <a:defRPr sz="2000">
          <a:solidFill>
            <a:schemeClr val="tx1"/>
          </a:solidFill>
          <a:latin typeface="+mn-lt"/>
          <a:cs typeface="+mn-cs"/>
        </a:defRPr>
      </a:lvl6pPr>
      <a:lvl7pPr marL="2971800" indent="-228600" algn="l" rtl="0" eaLnBrk="0" fontAlgn="base" hangingPunct="0">
        <a:spcBef>
          <a:spcPct val="20000"/>
        </a:spcBef>
        <a:spcAft>
          <a:spcPct val="0"/>
        </a:spcAft>
        <a:buChar char="»"/>
        <a:defRPr sz="2000">
          <a:solidFill>
            <a:schemeClr val="tx1"/>
          </a:solidFill>
          <a:latin typeface="+mn-lt"/>
          <a:cs typeface="+mn-cs"/>
        </a:defRPr>
      </a:lvl7pPr>
      <a:lvl8pPr marL="3429000" indent="-228600" algn="l" rtl="0" eaLnBrk="0" fontAlgn="base" hangingPunct="0">
        <a:spcBef>
          <a:spcPct val="20000"/>
        </a:spcBef>
        <a:spcAft>
          <a:spcPct val="0"/>
        </a:spcAft>
        <a:buChar char="»"/>
        <a:defRPr sz="2000">
          <a:solidFill>
            <a:schemeClr val="tx1"/>
          </a:solidFill>
          <a:latin typeface="+mn-lt"/>
          <a:cs typeface="+mn-cs"/>
        </a:defRPr>
      </a:lvl8pPr>
      <a:lvl9pPr marL="3886200" indent="-228600" algn="l" rtl="0" eaLnBrk="0" fontAlgn="base" hangingPunct="0">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top100.rambler.ru/top10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5.xml"/><Relationship Id="rId5" Type="http://schemas.openxmlformats.org/officeDocument/2006/relationships/image" Target="../media/image19.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40.jpeg"/><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14.xml"/><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2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66.jpeg"/><Relationship Id="rId4" Type="http://schemas.openxmlformats.org/officeDocument/2006/relationships/image" Target="../media/image65.jpeg"/></Relationships>
</file>

<file path=ppt/slides/_rels/slide31.xml.rels><?xml version="1.0" encoding="UTF-8" standalone="yes"?>
<Relationships xmlns="http://schemas.openxmlformats.org/package/2006/relationships"><Relationship Id="rId3" Type="http://schemas.openxmlformats.org/officeDocument/2006/relationships/hyperlink" Target="http://wday.ru/fashion/trends/clothes/_article/5737/"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7.xml"/><Relationship Id="rId4" Type="http://schemas.openxmlformats.org/officeDocument/2006/relationships/image" Target="../media/image74.jpeg"/></Relationships>
</file>

<file path=ppt/slides/_rels/slide36.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7.xml"/><Relationship Id="rId4" Type="http://schemas.openxmlformats.org/officeDocument/2006/relationships/image" Target="../media/image77.jpeg"/></Relationships>
</file>

<file path=ppt/slides/_rels/slide37.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7.xml"/><Relationship Id="rId4" Type="http://schemas.openxmlformats.org/officeDocument/2006/relationships/image" Target="../media/image80.jpeg"/></Relationships>
</file>

<file path=ppt/slides/_rels/slide38.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gif"/><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99.emf"/><Relationship Id="rId4" Type="http://schemas.openxmlformats.org/officeDocument/2006/relationships/package" Target="../embeddings/Microsoft_Word_Document1.docx"/></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00.gi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33FF"/>
            </a:gs>
            <a:gs pos="16000">
              <a:srgbClr val="00CCCC"/>
            </a:gs>
            <a:gs pos="47000">
              <a:srgbClr val="9999FF"/>
            </a:gs>
            <a:gs pos="60001">
              <a:srgbClr val="2E6792"/>
            </a:gs>
            <a:gs pos="71001">
              <a:srgbClr val="3333CC"/>
            </a:gs>
            <a:gs pos="81000">
              <a:srgbClr val="1170FF"/>
            </a:gs>
            <a:gs pos="100000">
              <a:srgbClr val="006699"/>
            </a:gs>
          </a:gsLst>
          <a:lin ang="18900000" scaled="1"/>
        </a:gradFill>
        <a:effectLst/>
      </p:bgPr>
    </p:bg>
    <p:spTree>
      <p:nvGrpSpPr>
        <p:cNvPr id="1" name=""/>
        <p:cNvGrpSpPr/>
        <p:nvPr/>
      </p:nvGrpSpPr>
      <p:grpSpPr>
        <a:xfrm>
          <a:off x="0" y="0"/>
          <a:ext cx="0" cy="0"/>
          <a:chOff x="0" y="0"/>
          <a:chExt cx="0" cy="0"/>
        </a:xfrm>
      </p:grpSpPr>
      <p:sp>
        <p:nvSpPr>
          <p:cNvPr id="3076" name="WordArt 4"/>
          <p:cNvSpPr>
            <a:spLocks noChangeArrowheads="1" noChangeShapeType="1" noTextEdit="1"/>
          </p:cNvSpPr>
          <p:nvPr/>
        </p:nvSpPr>
        <p:spPr bwMode="auto">
          <a:xfrm>
            <a:off x="1619250" y="1484313"/>
            <a:ext cx="6219825" cy="2382837"/>
          </a:xfrm>
          <a:prstGeom prst="rect">
            <a:avLst/>
          </a:prstGeom>
        </p:spPr>
        <p:txBody>
          <a:bodyPr wrap="none" fromWordArt="1">
            <a:prstTxWarp prst="textPlain">
              <a:avLst>
                <a:gd name="adj" fmla="val 50000"/>
              </a:avLst>
            </a:prstTxWarp>
          </a:bodyPr>
          <a:lstStyle/>
          <a:p>
            <a:pPr algn="ctr"/>
            <a:r>
              <a:rPr lang="ru-RU" sz="4000" b="1" kern="10" dirty="0" err="1">
                <a:ln w="19050">
                  <a:solidFill>
                    <a:srgbClr val="800080"/>
                  </a:solidFill>
                  <a:round/>
                  <a:headEnd/>
                  <a:tailEnd/>
                </a:ln>
                <a:solidFill>
                  <a:srgbClr val="FF00FF"/>
                </a:solidFill>
                <a:effectLst>
                  <a:outerShdw dist="35921" dir="2700000" algn="ctr" rotWithShape="0">
                    <a:srgbClr val="990000"/>
                  </a:outerShdw>
                </a:effectLst>
                <a:latin typeface="Arial"/>
                <a:cs typeface="Arial"/>
              </a:rPr>
              <a:t>Оригаметрия</a:t>
            </a:r>
            <a:endParaRPr lang="ru-RU" sz="4000" b="1" kern="10" dirty="0">
              <a:ln w="19050">
                <a:solidFill>
                  <a:srgbClr val="800080"/>
                </a:solidFill>
                <a:round/>
                <a:headEnd/>
                <a:tailEnd/>
              </a:ln>
              <a:solidFill>
                <a:srgbClr val="FF00FF"/>
              </a:solidFill>
              <a:effectLst>
                <a:outerShdw dist="35921" dir="2700000" algn="ctr" rotWithShape="0">
                  <a:srgbClr val="990000"/>
                </a:outerShdw>
              </a:effectLst>
              <a:latin typeface="Arial"/>
              <a:cs typeface="Aria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C8B4F0"/>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685800" y="152400"/>
            <a:ext cx="6870700" cy="684213"/>
          </a:xfrm>
        </p:spPr>
        <p:txBody>
          <a:bodyPr/>
          <a:lstStyle/>
          <a:p>
            <a:r>
              <a:rPr lang="ru-RU" sz="4000"/>
              <a:t>Деление прямого угла</a:t>
            </a:r>
          </a:p>
        </p:txBody>
      </p:sp>
      <p:sp>
        <p:nvSpPr>
          <p:cNvPr id="94212" name="Rectangle 4"/>
          <p:cNvSpPr>
            <a:spLocks noChangeArrowheads="1"/>
          </p:cNvSpPr>
          <p:nvPr/>
        </p:nvSpPr>
        <p:spPr bwMode="auto">
          <a:xfrm>
            <a:off x="5148263" y="850900"/>
            <a:ext cx="3995737" cy="5557838"/>
          </a:xfrm>
          <a:prstGeom prst="rect">
            <a:avLst/>
          </a:prstGeom>
          <a:noFill/>
          <a:ln w="9525">
            <a:noFill/>
            <a:miter lim="800000"/>
            <a:headEnd/>
            <a:tailEnd/>
          </a:ln>
          <a:effectLst/>
        </p:spPr>
        <p:txBody>
          <a:bodyPr anchor="ctr">
            <a:spAutoFit/>
          </a:bodyPr>
          <a:lstStyle/>
          <a:p>
            <a:pPr marL="342900" indent="-342900">
              <a:spcBef>
                <a:spcPct val="20000"/>
              </a:spcBef>
              <a:buFontTx/>
              <a:buChar char="•"/>
            </a:pPr>
            <a:r>
              <a:rPr lang="ru-RU" sz="3200" b="1">
                <a:solidFill>
                  <a:srgbClr val="E0E92D"/>
                </a:solidFill>
              </a:rPr>
              <a:t>О</a:t>
            </a:r>
            <a:r>
              <a:rPr lang="ru-RU" b="1">
                <a:solidFill>
                  <a:srgbClr val="E0E92D"/>
                </a:solidFill>
              </a:rPr>
              <a:t>ткладывание угла в 30 или 60 градусов не представляет проблем. Достаточно построить на стороне квадрата равносторонний треугольник. Для этого сначала разделим квадрат вертикальной складкой на два равных прямоугольника. Затем проведем складку, которая переносит угол квадрата на отмеченную линию. </a:t>
            </a:r>
            <a:endParaRPr lang="ru-RU" b="1">
              <a:solidFill>
                <a:srgbClr val="E0E92D"/>
              </a:solidFill>
              <a:latin typeface="Comic Sans MS" pitchFamily="66" charset="0"/>
            </a:endParaRPr>
          </a:p>
          <a:p>
            <a:pPr marL="342900" indent="-342900">
              <a:spcBef>
                <a:spcPct val="20000"/>
              </a:spcBef>
              <a:buFontTx/>
              <a:buChar char="•"/>
            </a:pPr>
            <a:r>
              <a:rPr lang="ru-RU" sz="3200" b="1">
                <a:solidFill>
                  <a:srgbClr val="E0E92D"/>
                </a:solidFill>
              </a:rPr>
              <a:t>У</a:t>
            </a:r>
            <a:r>
              <a:rPr lang="ru-RU" b="1">
                <a:solidFill>
                  <a:srgbClr val="E0E92D"/>
                </a:solidFill>
              </a:rPr>
              <a:t>гол в 15 градусов теперь можно получить деля полученные углы в 60 и 30 градусов пополам. </a:t>
            </a:r>
            <a:r>
              <a:rPr lang="ru-RU" b="1">
                <a:solidFill>
                  <a:srgbClr val="E0E92D"/>
                </a:solidFill>
                <a:latin typeface="Comic Sans MS" pitchFamily="66" charset="0"/>
                <a:hlinkClick r:id="rId3"/>
              </a:rPr>
              <a:t>  </a:t>
            </a:r>
            <a:r>
              <a:rPr lang="ru-RU" b="1">
                <a:solidFill>
                  <a:srgbClr val="E0E92D"/>
                </a:solidFill>
                <a:latin typeface="Comic Sans MS" pitchFamily="66" charset="0"/>
              </a:rPr>
              <a:t>    </a:t>
            </a:r>
            <a:br>
              <a:rPr lang="ru-RU" b="1">
                <a:solidFill>
                  <a:srgbClr val="E0E92D"/>
                </a:solidFill>
                <a:latin typeface="Comic Sans MS" pitchFamily="66" charset="0"/>
              </a:rPr>
            </a:br>
            <a:endParaRPr lang="ru-RU" b="1">
              <a:solidFill>
                <a:srgbClr val="E0E92D"/>
              </a:solidFill>
              <a:latin typeface="Comic Sans MS" pitchFamily="66" charset="0"/>
            </a:endParaRPr>
          </a:p>
        </p:txBody>
      </p:sp>
      <p:pic>
        <p:nvPicPr>
          <p:cNvPr id="94213" name="Picture 5" descr="top100">
            <a:hlinkClick r:id="rId3"/>
          </p:cNvPr>
          <p:cNvPicPr>
            <a:picLocks noChangeAspect="1" noChangeArrowheads="1"/>
          </p:cNvPicPr>
          <p:nvPr/>
        </p:nvPicPr>
        <p:blipFill>
          <a:blip r:embed="rId4"/>
          <a:srcRect/>
          <a:stretch>
            <a:fillRect/>
          </a:stretch>
        </p:blipFill>
        <p:spPr bwMode="auto">
          <a:xfrm>
            <a:off x="6450013" y="2584450"/>
            <a:ext cx="9525" cy="9525"/>
          </a:xfrm>
          <a:prstGeom prst="rect">
            <a:avLst/>
          </a:prstGeom>
          <a:noFill/>
        </p:spPr>
      </p:pic>
      <p:sp>
        <p:nvSpPr>
          <p:cNvPr id="94219" name="AutoShape 11" descr="counter?id=301623;js=13;r=;j=true;s=1360*768;d=32;rand=0"/>
          <p:cNvSpPr>
            <a:spLocks noChangeAspect="1" noChangeArrowheads="1"/>
          </p:cNvSpPr>
          <p:nvPr/>
        </p:nvSpPr>
        <p:spPr bwMode="auto">
          <a:xfrm>
            <a:off x="6586538" y="2584450"/>
            <a:ext cx="9525" cy="9525"/>
          </a:xfrm>
          <a:prstGeom prst="rect">
            <a:avLst/>
          </a:prstGeom>
          <a:noFill/>
        </p:spPr>
        <p:txBody>
          <a:bodyPr/>
          <a:lstStyle/>
          <a:p>
            <a:endParaRPr lang="ru-RU"/>
          </a:p>
        </p:txBody>
      </p:sp>
      <p:pic>
        <p:nvPicPr>
          <p:cNvPr id="94221" name="Picture 13" descr="angle"/>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a:xfrm>
            <a:off x="0" y="2133600"/>
            <a:ext cx="5076825" cy="2538413"/>
          </a:xfrm>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D3D9D4"/>
        </a:solidFill>
        <a:effectLst/>
      </p:bgPr>
    </p:bg>
    <p:spTree>
      <p:nvGrpSpPr>
        <p:cNvPr id="1" name=""/>
        <p:cNvGrpSpPr/>
        <p:nvPr/>
      </p:nvGrpSpPr>
      <p:grpSpPr>
        <a:xfrm>
          <a:off x="0" y="0"/>
          <a:ext cx="0" cy="0"/>
          <a:chOff x="0" y="0"/>
          <a:chExt cx="0" cy="0"/>
        </a:xfrm>
      </p:grpSpPr>
      <p:sp>
        <p:nvSpPr>
          <p:cNvPr id="51204" name="Rectangle 4"/>
          <p:cNvSpPr>
            <a:spLocks noChangeArrowheads="1"/>
          </p:cNvSpPr>
          <p:nvPr/>
        </p:nvSpPr>
        <p:spPr bwMode="auto">
          <a:xfrm>
            <a:off x="3276600" y="644525"/>
            <a:ext cx="5867400" cy="7458075"/>
          </a:xfrm>
          <a:prstGeom prst="rect">
            <a:avLst/>
          </a:prstGeom>
          <a:noFill/>
          <a:ln w="9525">
            <a:noFill/>
            <a:miter lim="800000"/>
            <a:headEnd/>
            <a:tailEnd/>
          </a:ln>
          <a:effectLst/>
        </p:spPr>
        <p:txBody>
          <a:bodyPr anchor="ctr">
            <a:spAutoFit/>
          </a:bodyPr>
          <a:lstStyle/>
          <a:p>
            <a:pPr marL="342900" indent="-342900">
              <a:spcBef>
                <a:spcPct val="20000"/>
              </a:spcBef>
              <a:buFontTx/>
              <a:buChar char="•"/>
            </a:pPr>
            <a:endParaRPr lang="ru-RU" sz="3200"/>
          </a:p>
          <a:p>
            <a:pPr marL="342900" indent="-342900">
              <a:spcBef>
                <a:spcPct val="20000"/>
              </a:spcBef>
              <a:buFontTx/>
              <a:buChar char="•"/>
            </a:pPr>
            <a:r>
              <a:rPr lang="ru-RU" sz="3200" b="1"/>
              <a:t>Д</a:t>
            </a:r>
            <a:r>
              <a:rPr lang="ru-RU" b="1">
                <a:solidFill>
                  <a:srgbClr val="0000FF"/>
                </a:solidFill>
              </a:rPr>
              <a:t>еление листа бумаги на две части не представляет сложности, поскольку реализуется просто складыванием базовой формы </a:t>
            </a:r>
            <a:r>
              <a:rPr lang="ru-RU" b="1">
                <a:solidFill>
                  <a:srgbClr val="0000FF"/>
                </a:solidFill>
                <a:latin typeface="Comic Sans MS" pitchFamily="66" charset="0"/>
              </a:rPr>
              <a:t>книжка. Перейдем к более сложной задаче деления квадратного листа на три части. </a:t>
            </a:r>
          </a:p>
          <a:p>
            <a:pPr marL="342900" indent="-342900">
              <a:spcBef>
                <a:spcPct val="20000"/>
              </a:spcBef>
            </a:pPr>
            <a:r>
              <a:rPr lang="ru-RU" b="1">
                <a:solidFill>
                  <a:srgbClr val="0000FF"/>
                </a:solidFill>
                <a:latin typeface="Comic Sans MS" pitchFamily="66" charset="0"/>
              </a:rPr>
              <a:t>                            </a:t>
            </a:r>
          </a:p>
          <a:p>
            <a:pPr marL="342900" indent="-342900">
              <a:spcBef>
                <a:spcPct val="20000"/>
              </a:spcBef>
              <a:buFontTx/>
              <a:buChar char="•"/>
            </a:pPr>
            <a:r>
              <a:rPr lang="ru-RU" sz="3200" b="1"/>
              <a:t>Э</a:t>
            </a:r>
            <a:r>
              <a:rPr lang="ru-RU" b="1">
                <a:solidFill>
                  <a:srgbClr val="0000FF"/>
                </a:solidFill>
              </a:rPr>
              <a:t>та задача уже не столь проста. Для ее решения нам потребуется теорема Хага. Сложим угол квадрата к середине противоположной стороны. В таком случае точка пересечения другой стороны, противоположной этому углу и стороны, прилегающей к нему делит сторону в отношении один к двум. Таким образом, с помощью только складок мы нашли треть стороны квадрата</a:t>
            </a:r>
            <a:r>
              <a:rPr lang="ru-RU">
                <a:solidFill>
                  <a:srgbClr val="0000FF"/>
                </a:solidFill>
              </a:rPr>
              <a:t>. </a:t>
            </a:r>
            <a:endParaRPr lang="ru-RU">
              <a:solidFill>
                <a:srgbClr val="0000FF"/>
              </a:solidFill>
              <a:latin typeface="Comic Sans MS" pitchFamily="66" charset="0"/>
            </a:endParaRPr>
          </a:p>
          <a:p>
            <a:pPr marL="342900" indent="-342900">
              <a:spcBef>
                <a:spcPct val="20000"/>
              </a:spcBef>
              <a:buFontTx/>
              <a:buChar char="•"/>
            </a:pPr>
            <a:r>
              <a:rPr lang="ru-RU">
                <a:solidFill>
                  <a:srgbClr val="0000FF"/>
                </a:solidFill>
                <a:latin typeface="Comic Sans MS" pitchFamily="66" charset="0"/>
              </a:rPr>
              <a:t>  </a:t>
            </a:r>
            <a:r>
              <a:rPr lang="ru-RU" sz="8400">
                <a:solidFill>
                  <a:srgbClr val="0000FF"/>
                </a:solidFill>
                <a:latin typeface="Comic Sans MS" pitchFamily="66" charset="0"/>
              </a:rPr>
              <a:t> </a:t>
            </a:r>
            <a:r>
              <a:rPr lang="ru-RU">
                <a:solidFill>
                  <a:srgbClr val="0000FF"/>
                </a:solidFill>
                <a:latin typeface="Comic Sans MS" pitchFamily="66" charset="0"/>
              </a:rPr>
              <a:t>                   </a:t>
            </a:r>
          </a:p>
        </p:txBody>
      </p:sp>
      <p:pic>
        <p:nvPicPr>
          <p:cNvPr id="51205" name="Picture 5" descr="mark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5175"/>
            <a:ext cx="3059113" cy="1800225"/>
          </a:xfrm>
          <a:prstGeom prst="rect">
            <a:avLst/>
          </a:prstGeom>
          <a:noFill/>
        </p:spPr>
      </p:pic>
      <p:pic>
        <p:nvPicPr>
          <p:cNvPr id="51206" name="Picture 6" descr="mark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122738"/>
            <a:ext cx="2735263" cy="2735262"/>
          </a:xfrm>
          <a:prstGeom prst="rect">
            <a:avLst/>
          </a:prstGeom>
          <a:noFill/>
        </p:spPr>
      </p:pic>
      <p:sp>
        <p:nvSpPr>
          <p:cNvPr id="51209" name="Rectangle 9"/>
          <p:cNvSpPr>
            <a:spLocks noGrp="1" noChangeArrowheads="1"/>
          </p:cNvSpPr>
          <p:nvPr>
            <p:ph type="title"/>
          </p:nvPr>
        </p:nvSpPr>
        <p:spPr>
          <a:xfrm>
            <a:off x="685800" y="152400"/>
            <a:ext cx="6870700" cy="396875"/>
          </a:xfrm>
        </p:spPr>
        <p:txBody>
          <a:bodyPr/>
          <a:lstStyle/>
          <a:p>
            <a:r>
              <a:rPr lang="ru-RU" sz="4000"/>
              <a:t>Деление листа бумаги</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FFD7D7"/>
        </a:solidFill>
        <a:effectLst/>
      </p:bgPr>
    </p:bg>
    <p:spTree>
      <p:nvGrpSpPr>
        <p:cNvPr id="1" name=""/>
        <p:cNvGrpSpPr/>
        <p:nvPr/>
      </p:nvGrpSpPr>
      <p:grpSpPr>
        <a:xfrm>
          <a:off x="0" y="0"/>
          <a:ext cx="0" cy="0"/>
          <a:chOff x="0" y="0"/>
          <a:chExt cx="0" cy="0"/>
        </a:xfrm>
      </p:grpSpPr>
      <p:sp>
        <p:nvSpPr>
          <p:cNvPr id="81923" name="Rectangle 3"/>
          <p:cNvSpPr>
            <a:spLocks noGrp="1" noChangeArrowheads="1"/>
          </p:cNvSpPr>
          <p:nvPr>
            <p:ph type="body" sz="half" idx="1"/>
          </p:nvPr>
        </p:nvSpPr>
        <p:spPr>
          <a:xfrm>
            <a:off x="3708400" y="0"/>
            <a:ext cx="5435600" cy="6858000"/>
          </a:xfrm>
        </p:spPr>
        <p:txBody>
          <a:bodyPr/>
          <a:lstStyle/>
          <a:p>
            <a:pPr marL="381000" indent="-381000" algn="just">
              <a:lnSpc>
                <a:spcPct val="80000"/>
              </a:lnSpc>
              <a:buFontTx/>
              <a:buNone/>
            </a:pPr>
            <a:r>
              <a:rPr lang="ru-RU" sz="3600">
                <a:latin typeface="Arial" charset="0"/>
              </a:rPr>
              <a:t>      С</a:t>
            </a:r>
            <a:r>
              <a:rPr lang="ru-RU" sz="2000">
                <a:solidFill>
                  <a:srgbClr val="0000FF"/>
                </a:solidFill>
                <a:latin typeface="Arial" charset="0"/>
              </a:rPr>
              <a:t>ледующая задача - деление стороны квадрата на четыре равные части. Для этого достаточно их поделить пополам, а затем, каждую из половинок снова пополам. Именно так происходит, когда мы складываем базовую форму дверь.</a:t>
            </a:r>
            <a:endParaRPr lang="ru-RU" sz="2000">
              <a:solidFill>
                <a:srgbClr val="0000FF"/>
              </a:solidFill>
            </a:endParaRPr>
          </a:p>
          <a:p>
            <a:pPr marL="381000" indent="-381000">
              <a:lnSpc>
                <a:spcPct val="80000"/>
              </a:lnSpc>
            </a:pPr>
            <a:endParaRPr lang="ru-RU" sz="3600">
              <a:latin typeface="Arial" charset="0"/>
            </a:endParaRPr>
          </a:p>
          <a:p>
            <a:pPr marL="381000" indent="-381000">
              <a:lnSpc>
                <a:spcPct val="80000"/>
              </a:lnSpc>
            </a:pPr>
            <a:r>
              <a:rPr lang="ru-RU" sz="3600">
                <a:latin typeface="Arial" charset="0"/>
              </a:rPr>
              <a:t>К</a:t>
            </a:r>
            <a:r>
              <a:rPr lang="ru-RU" sz="2000">
                <a:solidFill>
                  <a:srgbClr val="0000FF"/>
                </a:solidFill>
                <a:latin typeface="Arial" charset="0"/>
              </a:rPr>
              <a:t>ак легко догадаться, деление квадрата на пять частей с помощью складывания представляем собой гораздо более сложную задачу. Ее решение изображено на рисунке. </a:t>
            </a:r>
            <a:endParaRPr lang="ru-RU" sz="2000">
              <a:solidFill>
                <a:srgbClr val="0000FF"/>
              </a:solidFill>
            </a:endParaRPr>
          </a:p>
          <a:p>
            <a:pPr marL="381000" indent="-381000">
              <a:lnSpc>
                <a:spcPct val="80000"/>
              </a:lnSpc>
            </a:pPr>
            <a:endParaRPr lang="ru-RU" sz="2000">
              <a:solidFill>
                <a:srgbClr val="0000FF"/>
              </a:solidFill>
            </a:endParaRPr>
          </a:p>
          <a:p>
            <a:pPr marL="381000" indent="-381000">
              <a:lnSpc>
                <a:spcPct val="80000"/>
              </a:lnSpc>
              <a:buFontTx/>
              <a:buNone/>
            </a:pPr>
            <a:r>
              <a:rPr lang="ru-RU" sz="2000">
                <a:solidFill>
                  <a:srgbClr val="0000FF"/>
                </a:solidFill>
              </a:rPr>
              <a:t>       </a:t>
            </a:r>
          </a:p>
          <a:p>
            <a:pPr marL="381000" indent="-381000">
              <a:lnSpc>
                <a:spcPct val="80000"/>
              </a:lnSpc>
              <a:buFontTx/>
              <a:buNone/>
            </a:pPr>
            <a:r>
              <a:rPr lang="ru-RU" sz="2000">
                <a:solidFill>
                  <a:srgbClr val="0000FF"/>
                </a:solidFill>
              </a:rPr>
              <a:t>     </a:t>
            </a:r>
            <a:r>
              <a:rPr lang="ru-RU" sz="3600">
                <a:latin typeface="Arial" charset="0"/>
              </a:rPr>
              <a:t>Д</a:t>
            </a:r>
            <a:r>
              <a:rPr lang="ru-RU" sz="2000">
                <a:solidFill>
                  <a:srgbClr val="0000FF"/>
                </a:solidFill>
                <a:latin typeface="Arial" charset="0"/>
              </a:rPr>
              <a:t>ля того чтобы разделить сторону квадрата на шесть частей, нам достаточно разделить ее на три части, как было показано ранее. А, затем, каждую из частей разделить пополам. </a:t>
            </a:r>
            <a:endParaRPr lang="ru-RU" sz="2000">
              <a:solidFill>
                <a:srgbClr val="0000FF"/>
              </a:solidFill>
            </a:endParaRPr>
          </a:p>
          <a:p>
            <a:pPr marL="381000" indent="-381000">
              <a:lnSpc>
                <a:spcPct val="80000"/>
              </a:lnSpc>
            </a:pPr>
            <a:endParaRPr lang="ru-RU" sz="3600"/>
          </a:p>
        </p:txBody>
      </p:sp>
      <p:pic>
        <p:nvPicPr>
          <p:cNvPr id="81925" name="Picture 5" descr="mark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349500"/>
            <a:ext cx="3168650" cy="1676400"/>
          </a:xfrm>
          <a:prstGeom prst="rect">
            <a:avLst/>
          </a:prstGeom>
          <a:noFill/>
        </p:spPr>
      </p:pic>
      <p:pic>
        <p:nvPicPr>
          <p:cNvPr id="81927" name="Picture 7" descr="mark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0"/>
            <a:ext cx="2016125" cy="2016125"/>
          </a:xfrm>
          <a:prstGeom prst="rect">
            <a:avLst/>
          </a:prstGeom>
          <a:noFill/>
        </p:spPr>
      </p:pic>
      <p:pic>
        <p:nvPicPr>
          <p:cNvPr id="81933" name="Picture 13" descr="mark8"/>
          <p:cNvPicPr>
            <a:picLocks noGrp="1" noChangeAspect="1" noChangeArrowheads="1"/>
          </p:cNvPicPr>
          <p:nvPr>
            <p:ph sz="half" idx="2"/>
          </p:nvPr>
        </p:nvPicPr>
        <p:blipFill>
          <a:blip r:embed="rId5">
            <a:extLst>
              <a:ext uri="{28A0092B-C50C-407E-A947-70E740481C1C}">
                <a14:useLocalDpi xmlns:a14="http://schemas.microsoft.com/office/drawing/2010/main" val="0"/>
              </a:ext>
            </a:extLst>
          </a:blip>
          <a:srcRect/>
          <a:stretch>
            <a:fillRect/>
          </a:stretch>
        </p:blipFill>
        <p:spPr>
          <a:xfrm>
            <a:off x="1042988" y="4221163"/>
            <a:ext cx="2233612" cy="2233612"/>
          </a:xfr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A6F6BF"/>
        </a:solidFill>
        <a:effectLst/>
      </p:bgPr>
    </p:bg>
    <p:spTree>
      <p:nvGrpSpPr>
        <p:cNvPr id="1" name=""/>
        <p:cNvGrpSpPr/>
        <p:nvPr/>
      </p:nvGrpSpPr>
      <p:grpSpPr>
        <a:xfrm>
          <a:off x="0" y="0"/>
          <a:ext cx="0" cy="0"/>
          <a:chOff x="0" y="0"/>
          <a:chExt cx="0" cy="0"/>
        </a:xfrm>
      </p:grpSpPr>
      <p:sp>
        <p:nvSpPr>
          <p:cNvPr id="84996" name="Rectangle 4"/>
          <p:cNvSpPr>
            <a:spLocks noChangeArrowheads="1"/>
          </p:cNvSpPr>
          <p:nvPr/>
        </p:nvSpPr>
        <p:spPr bwMode="auto">
          <a:xfrm>
            <a:off x="5219700" y="-31750"/>
            <a:ext cx="3924300" cy="6691313"/>
          </a:xfrm>
          <a:prstGeom prst="rect">
            <a:avLst/>
          </a:prstGeom>
          <a:noFill/>
          <a:ln w="9525">
            <a:noFill/>
            <a:miter lim="800000"/>
            <a:headEnd/>
            <a:tailEnd/>
          </a:ln>
          <a:effectLst/>
        </p:spPr>
        <p:txBody>
          <a:bodyPr anchor="ctr">
            <a:spAutoFit/>
          </a:bodyPr>
          <a:lstStyle/>
          <a:p>
            <a:pPr marL="342900" indent="-342900">
              <a:spcBef>
                <a:spcPct val="20000"/>
              </a:spcBef>
              <a:buFontTx/>
              <a:buChar char="•"/>
            </a:pPr>
            <a:r>
              <a:rPr lang="ru-RU" sz="3200" b="1"/>
              <a:t>М</a:t>
            </a:r>
            <a:r>
              <a:rPr lang="ru-RU" b="1">
                <a:solidFill>
                  <a:srgbClr val="0000FF"/>
                </a:solidFill>
              </a:rPr>
              <a:t>ожно заметить, что особые сложности вызывает деление квадрата на количество частей, являющееся простым числом. Приступим к делению стороны на семь одинаковых частей. Для этого сначала разделим квадрат на пять равных частей, а затем, сделаем действие, изображенное на картинке. </a:t>
            </a:r>
            <a:endParaRPr lang="ru-RU" b="1">
              <a:solidFill>
                <a:srgbClr val="0000FF"/>
              </a:solidFill>
              <a:latin typeface="Comic Sans MS" pitchFamily="66" charset="0"/>
            </a:endParaRPr>
          </a:p>
          <a:p>
            <a:pPr marL="342900" indent="-342900">
              <a:spcBef>
                <a:spcPct val="20000"/>
              </a:spcBef>
              <a:buFontTx/>
              <a:buChar char="•"/>
            </a:pPr>
            <a:endParaRPr lang="ru-RU" sz="3200" b="1"/>
          </a:p>
          <a:p>
            <a:pPr marL="342900" indent="-342900">
              <a:spcBef>
                <a:spcPct val="20000"/>
              </a:spcBef>
              <a:buFontTx/>
              <a:buChar char="•"/>
            </a:pPr>
            <a:r>
              <a:rPr lang="ru-RU" sz="3200" b="1"/>
              <a:t>П</a:t>
            </a:r>
            <a:r>
              <a:rPr lang="ru-RU" b="1">
                <a:solidFill>
                  <a:srgbClr val="0000FF"/>
                </a:solidFill>
              </a:rPr>
              <a:t>оделить квадрат на восемь равных частей совсем просто. Для этого достаточно поделить его на четыре равные части, а затем, каждую из них разделить еще пополам. </a:t>
            </a:r>
            <a:endParaRPr lang="ru-RU" b="1">
              <a:solidFill>
                <a:srgbClr val="0000FF"/>
              </a:solidFill>
              <a:latin typeface="Comic Sans MS" pitchFamily="66" charset="0"/>
            </a:endParaRPr>
          </a:p>
        </p:txBody>
      </p:sp>
      <p:pic>
        <p:nvPicPr>
          <p:cNvPr id="84997" name="Picture 5" descr="mark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3284538"/>
            <a:ext cx="3313112" cy="3313112"/>
          </a:xfrm>
          <a:prstGeom prst="rect">
            <a:avLst/>
          </a:prstGeom>
          <a:noFill/>
        </p:spPr>
      </p:pic>
      <p:pic>
        <p:nvPicPr>
          <p:cNvPr id="84999" name="Picture 7" descr="mark7"/>
          <p:cNvPicPr>
            <a:picLocks noGrp="1" noChangeAspect="1" noChangeArrowheads="1"/>
          </p:cNvPicPr>
          <p:nvPr>
            <p:ph/>
          </p:nvPr>
        </p:nvPicPr>
        <p:blipFill>
          <a:blip r:embed="rId4">
            <a:extLst>
              <a:ext uri="{28A0092B-C50C-407E-A947-70E740481C1C}">
                <a14:useLocalDpi xmlns:a14="http://schemas.microsoft.com/office/drawing/2010/main" val="0"/>
              </a:ext>
            </a:extLst>
          </a:blip>
          <a:srcRect/>
          <a:stretch>
            <a:fillRect/>
          </a:stretch>
        </p:blipFill>
        <p:spPr>
          <a:xfrm>
            <a:off x="611188" y="476250"/>
            <a:ext cx="4319587" cy="2413000"/>
          </a:xfrm>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F3D1F0"/>
        </a:solidFill>
        <a:effectLst/>
      </p:bgPr>
    </p:bg>
    <p:spTree>
      <p:nvGrpSpPr>
        <p:cNvPr id="1" name=""/>
        <p:cNvGrpSpPr/>
        <p:nvPr/>
      </p:nvGrpSpPr>
      <p:grpSpPr>
        <a:xfrm>
          <a:off x="0" y="0"/>
          <a:ext cx="0" cy="0"/>
          <a:chOff x="0" y="0"/>
          <a:chExt cx="0" cy="0"/>
        </a:xfrm>
      </p:grpSpPr>
      <p:sp>
        <p:nvSpPr>
          <p:cNvPr id="87044" name="Rectangle 4"/>
          <p:cNvSpPr>
            <a:spLocks noChangeArrowheads="1"/>
          </p:cNvSpPr>
          <p:nvPr/>
        </p:nvSpPr>
        <p:spPr bwMode="auto">
          <a:xfrm>
            <a:off x="3779838" y="1554163"/>
            <a:ext cx="5364162" cy="3711575"/>
          </a:xfrm>
          <a:prstGeom prst="rect">
            <a:avLst/>
          </a:prstGeom>
          <a:noFill/>
          <a:ln w="9525">
            <a:noFill/>
            <a:miter lim="800000"/>
            <a:headEnd/>
            <a:tailEnd/>
          </a:ln>
          <a:effectLst/>
        </p:spPr>
        <p:txBody>
          <a:bodyPr anchor="ctr">
            <a:spAutoFit/>
          </a:bodyPr>
          <a:lstStyle/>
          <a:p>
            <a:pPr marL="342900" indent="-342900">
              <a:spcBef>
                <a:spcPct val="20000"/>
              </a:spcBef>
              <a:buFontTx/>
              <a:buChar char="•"/>
            </a:pPr>
            <a:r>
              <a:rPr lang="ru-RU" sz="3200" b="1"/>
              <a:t>Д</a:t>
            </a:r>
            <a:r>
              <a:rPr lang="ru-RU" b="1">
                <a:solidFill>
                  <a:srgbClr val="0000FF"/>
                </a:solidFill>
              </a:rPr>
              <a:t>ля деления на девять равных частей можно предложить следующий способ.</a:t>
            </a:r>
          </a:p>
          <a:p>
            <a:pPr marL="342900" indent="-342900">
              <a:spcBef>
                <a:spcPct val="20000"/>
              </a:spcBef>
              <a:buFontTx/>
              <a:buChar char="•"/>
            </a:pPr>
            <a:r>
              <a:rPr lang="ru-RU" b="1">
                <a:solidFill>
                  <a:srgbClr val="0000FF"/>
                </a:solidFill>
              </a:rPr>
              <a:t>Он заключается в том, чтобы разделить сначала на три равные части, а потом повторить деление на три для маленького квадрата. Однако этот способ плох тем, что при его применении на практике трудно будет соблюсти достаточную точность, поскольку погрешности, совершенные на разных этапах, складываются</a:t>
            </a:r>
            <a:r>
              <a:rPr lang="ru-RU">
                <a:solidFill>
                  <a:srgbClr val="0000FF"/>
                </a:solidFill>
              </a:rPr>
              <a:t>. </a:t>
            </a:r>
            <a:endParaRPr lang="ru-RU">
              <a:solidFill>
                <a:srgbClr val="0000FF"/>
              </a:solidFill>
              <a:latin typeface="Comic Sans MS" pitchFamily="66" charset="0"/>
            </a:endParaRPr>
          </a:p>
          <a:p>
            <a:pPr marL="342900" indent="-342900">
              <a:spcBef>
                <a:spcPct val="20000"/>
              </a:spcBef>
            </a:pPr>
            <a:r>
              <a:rPr lang="ru-RU">
                <a:solidFill>
                  <a:srgbClr val="0000FF"/>
                </a:solidFill>
                <a:latin typeface="Comic Sans MS" pitchFamily="66" charset="0"/>
              </a:rPr>
              <a:t>                                       </a:t>
            </a:r>
          </a:p>
        </p:txBody>
      </p:sp>
      <p:pic>
        <p:nvPicPr>
          <p:cNvPr id="87045" name="Picture 5" descr="mark9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36613"/>
            <a:ext cx="3708400" cy="2268537"/>
          </a:xfrm>
          <a:prstGeom prst="rect">
            <a:avLst/>
          </a:prstGeom>
          <a:noFill/>
        </p:spPr>
      </p:pic>
      <p:pic>
        <p:nvPicPr>
          <p:cNvPr id="87047" name="Picture 7" descr="mark9a"/>
          <p:cNvPicPr>
            <a:picLocks noGrp="1" noChangeAspect="1" noChangeArrowheads="1"/>
          </p:cNvPicPr>
          <p:nvPr>
            <p:ph/>
          </p:nvPr>
        </p:nvPicPr>
        <p:blipFill>
          <a:blip r:embed="rId4">
            <a:extLst>
              <a:ext uri="{28A0092B-C50C-407E-A947-70E740481C1C}">
                <a14:useLocalDpi xmlns:a14="http://schemas.microsoft.com/office/drawing/2010/main" val="0"/>
              </a:ext>
            </a:extLst>
          </a:blip>
          <a:srcRect/>
          <a:stretch>
            <a:fillRect/>
          </a:stretch>
        </p:blipFill>
        <p:spPr>
          <a:xfrm>
            <a:off x="0" y="3933825"/>
            <a:ext cx="3779838" cy="2070100"/>
          </a:xfr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9F686"/>
        </a:solidFill>
        <a:effectLst/>
      </p:bgPr>
    </p:bg>
    <p:spTree>
      <p:nvGrpSpPr>
        <p:cNvPr id="1" name=""/>
        <p:cNvGrpSpPr/>
        <p:nvPr/>
      </p:nvGrpSpPr>
      <p:grpSpPr>
        <a:xfrm>
          <a:off x="0" y="0"/>
          <a:ext cx="0" cy="0"/>
          <a:chOff x="0" y="0"/>
          <a:chExt cx="0" cy="0"/>
        </a:xfrm>
      </p:grpSpPr>
      <p:pic>
        <p:nvPicPr>
          <p:cNvPr id="44039" name="Picture 7" descr="13_1"/>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2051050" y="0"/>
            <a:ext cx="4856163" cy="6858000"/>
          </a:xfrm>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2E59B"/>
        </a:solidFill>
        <a:effectLst/>
      </p:bgPr>
    </p:bg>
    <p:spTree>
      <p:nvGrpSpPr>
        <p:cNvPr id="1" name=""/>
        <p:cNvGrpSpPr/>
        <p:nvPr/>
      </p:nvGrpSpPr>
      <p:grpSpPr>
        <a:xfrm>
          <a:off x="0" y="0"/>
          <a:ext cx="0" cy="0"/>
          <a:chOff x="0" y="0"/>
          <a:chExt cx="0" cy="0"/>
        </a:xfrm>
      </p:grpSpPr>
      <p:pic>
        <p:nvPicPr>
          <p:cNvPr id="46084" name="Picture 4" descr="12_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547813" y="0"/>
            <a:ext cx="5724525" cy="6858000"/>
          </a:xfrm>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4E1F4"/>
        </a:solidFill>
        <a:effectLst/>
      </p:bgPr>
    </p:bg>
    <p:spTree>
      <p:nvGrpSpPr>
        <p:cNvPr id="1" name=""/>
        <p:cNvGrpSpPr/>
        <p:nvPr/>
      </p:nvGrpSpPr>
      <p:grpSpPr>
        <a:xfrm>
          <a:off x="0" y="0"/>
          <a:ext cx="0" cy="0"/>
          <a:chOff x="0" y="0"/>
          <a:chExt cx="0" cy="0"/>
        </a:xfrm>
      </p:grpSpPr>
      <p:pic>
        <p:nvPicPr>
          <p:cNvPr id="49156" name="Picture 4" descr="11_1"/>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2124075" y="0"/>
            <a:ext cx="4856163" cy="6858000"/>
          </a:xfrm>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extLst>
              <a:ext uri="{28A0092B-C50C-407E-A947-70E740481C1C}">
                <a14:useLocalDpi xmlns:a14="http://schemas.microsoft.com/office/drawing/2010/main" val="0"/>
              </a:ext>
            </a:extLst>
          </a:blip>
          <a:srcRect/>
          <a:tile tx="0" ty="0" sx="100000" sy="100000" flip="none" algn="tl"/>
        </a:blipFill>
        <a:effectLst/>
      </p:bgPr>
    </p:bg>
    <p:spTree>
      <p:nvGrpSpPr>
        <p:cNvPr id="1" name=""/>
        <p:cNvGrpSpPr/>
        <p:nvPr/>
      </p:nvGrpSpPr>
      <p:grpSpPr>
        <a:xfrm>
          <a:off x="0" y="0"/>
          <a:ext cx="0" cy="0"/>
          <a:chOff x="0" y="0"/>
          <a:chExt cx="0" cy="0"/>
        </a:xfrm>
      </p:grpSpPr>
      <p:sp>
        <p:nvSpPr>
          <p:cNvPr id="122902" name="AutoShape 22"/>
          <p:cNvSpPr>
            <a:spLocks noChangeArrowheads="1"/>
          </p:cNvSpPr>
          <p:nvPr/>
        </p:nvSpPr>
        <p:spPr bwMode="auto">
          <a:xfrm>
            <a:off x="5580063" y="5661025"/>
            <a:ext cx="2663825" cy="719138"/>
          </a:xfrm>
          <a:prstGeom prst="wave">
            <a:avLst>
              <a:gd name="adj1" fmla="val 13005"/>
              <a:gd name="adj2" fmla="val 0"/>
            </a:avLst>
          </a:prstGeom>
          <a:gradFill rotWithShape="1">
            <a:gsLst>
              <a:gs pos="0">
                <a:srgbClr val="FFFFFF"/>
              </a:gs>
              <a:gs pos="100000">
                <a:srgbClr val="FF99FF"/>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22901" name="AutoShape 21"/>
          <p:cNvSpPr>
            <a:spLocks noChangeArrowheads="1"/>
          </p:cNvSpPr>
          <p:nvPr/>
        </p:nvSpPr>
        <p:spPr bwMode="auto">
          <a:xfrm>
            <a:off x="1258888" y="5661025"/>
            <a:ext cx="2374900" cy="719138"/>
          </a:xfrm>
          <a:prstGeom prst="wave">
            <a:avLst>
              <a:gd name="adj1" fmla="val 13005"/>
              <a:gd name="adj2" fmla="val 0"/>
            </a:avLst>
          </a:prstGeom>
          <a:gradFill rotWithShape="1">
            <a:gsLst>
              <a:gs pos="0">
                <a:srgbClr val="FFFFFF"/>
              </a:gs>
              <a:gs pos="100000">
                <a:srgbClr val="FF99FF"/>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22899" name="AutoShape 19"/>
          <p:cNvSpPr>
            <a:spLocks noChangeArrowheads="1"/>
          </p:cNvSpPr>
          <p:nvPr/>
        </p:nvSpPr>
        <p:spPr bwMode="auto">
          <a:xfrm>
            <a:off x="785786" y="3071810"/>
            <a:ext cx="2376488" cy="646112"/>
          </a:xfrm>
          <a:prstGeom prst="wave">
            <a:avLst>
              <a:gd name="adj1" fmla="val 13005"/>
              <a:gd name="adj2" fmla="val 0"/>
            </a:avLst>
          </a:prstGeom>
          <a:gradFill rotWithShape="1">
            <a:gsLst>
              <a:gs pos="0">
                <a:srgbClr val="FFFFFF"/>
              </a:gs>
              <a:gs pos="100000">
                <a:srgbClr val="FF99FF"/>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22900" name="AutoShape 20"/>
          <p:cNvSpPr>
            <a:spLocks noChangeArrowheads="1"/>
          </p:cNvSpPr>
          <p:nvPr/>
        </p:nvSpPr>
        <p:spPr bwMode="auto">
          <a:xfrm>
            <a:off x="6072198" y="3214686"/>
            <a:ext cx="2376487" cy="647700"/>
          </a:xfrm>
          <a:prstGeom prst="wave">
            <a:avLst>
              <a:gd name="adj1" fmla="val 13005"/>
              <a:gd name="adj2" fmla="val 0"/>
            </a:avLst>
          </a:prstGeom>
          <a:gradFill rotWithShape="1">
            <a:gsLst>
              <a:gs pos="0">
                <a:srgbClr val="FFFFFF"/>
              </a:gs>
              <a:gs pos="100000">
                <a:srgbClr val="FF99FF"/>
              </a:gs>
            </a:gsLst>
            <a:path path="rect">
              <a:fillToRect l="50000" t="50000" r="50000" b="50000"/>
            </a:path>
          </a:gradFill>
          <a:ln w="9525">
            <a:solidFill>
              <a:schemeClr val="tx1"/>
            </a:solidFill>
            <a:round/>
            <a:headEnd/>
            <a:tailEnd/>
          </a:ln>
          <a:effectLst/>
        </p:spPr>
        <p:txBody>
          <a:bodyPr wrap="none" anchor="ctr"/>
          <a:lstStyle/>
          <a:p>
            <a:endParaRPr lang="ru-RU"/>
          </a:p>
        </p:txBody>
      </p:sp>
      <p:pic>
        <p:nvPicPr>
          <p:cNvPr id="122889" name="Picture 9" descr="bf_book"/>
          <p:cNvPicPr>
            <a:picLocks noGrp="1" noChangeAspect="1" noChangeArrowheads="1"/>
          </p:cNvPicPr>
          <p:nvPr>
            <p:ph sz="quarter" idx="1"/>
          </p:nvPr>
        </p:nvPicPr>
        <p:blipFill>
          <a:blip r:embed="rId4">
            <a:extLst>
              <a:ext uri="{28A0092B-C50C-407E-A947-70E740481C1C}">
                <a14:useLocalDpi xmlns:a14="http://schemas.microsoft.com/office/drawing/2010/main" val="0"/>
              </a:ext>
            </a:extLst>
          </a:blip>
          <a:srcRect/>
          <a:stretch>
            <a:fillRect/>
          </a:stretch>
        </p:blipFill>
        <p:spPr>
          <a:xfrm>
            <a:off x="468313" y="1268413"/>
            <a:ext cx="3246437" cy="1682750"/>
          </a:xfrm>
          <a:noFill/>
          <a:ln>
            <a:solidFill>
              <a:schemeClr val="folHlink"/>
            </a:solidFill>
          </a:ln>
        </p:spPr>
      </p:pic>
      <p:pic>
        <p:nvPicPr>
          <p:cNvPr id="122884" name="Picture 4" descr="bf_triangle"/>
          <p:cNvPicPr>
            <a:picLocks noGrp="1" noChangeAspect="1" noChangeArrowheads="1"/>
          </p:cNvPicPr>
          <p:nvPr>
            <p:ph sz="quarter" idx="2"/>
          </p:nvPr>
        </p:nvPicPr>
        <p:blipFill>
          <a:blip r:embed="rId5">
            <a:extLst>
              <a:ext uri="{28A0092B-C50C-407E-A947-70E740481C1C}">
                <a14:useLocalDpi xmlns:a14="http://schemas.microsoft.com/office/drawing/2010/main" val="0"/>
              </a:ext>
            </a:extLst>
          </a:blip>
          <a:srcRect/>
          <a:stretch>
            <a:fillRect/>
          </a:stretch>
        </p:blipFill>
        <p:spPr>
          <a:xfrm>
            <a:off x="5435600" y="1268413"/>
            <a:ext cx="3240088" cy="1679575"/>
          </a:xfrm>
          <a:ln>
            <a:solidFill>
              <a:schemeClr val="folHlink"/>
            </a:solidFill>
          </a:ln>
        </p:spPr>
      </p:pic>
      <p:pic>
        <p:nvPicPr>
          <p:cNvPr id="122891" name="Picture 11" descr="bf_door"/>
          <p:cNvPicPr>
            <a:picLocks noGrp="1" noChangeAspect="1" noChangeArrowheads="1"/>
          </p:cNvPicPr>
          <p:nvPr>
            <p:ph sz="quarter" idx="3"/>
          </p:nvPr>
        </p:nvPicPr>
        <p:blipFill>
          <a:blip r:embed="rId6">
            <a:extLst>
              <a:ext uri="{28A0092B-C50C-407E-A947-70E740481C1C}">
                <a14:useLocalDpi xmlns:a14="http://schemas.microsoft.com/office/drawing/2010/main" val="0"/>
              </a:ext>
            </a:extLst>
          </a:blip>
          <a:srcRect/>
          <a:stretch>
            <a:fillRect/>
          </a:stretch>
        </p:blipFill>
        <p:spPr>
          <a:xfrm>
            <a:off x="250825" y="4076700"/>
            <a:ext cx="4205288" cy="1473200"/>
          </a:xfrm>
          <a:noFill/>
          <a:ln>
            <a:solidFill>
              <a:schemeClr val="folHlink"/>
            </a:solidFill>
          </a:ln>
        </p:spPr>
      </p:pic>
      <p:sp>
        <p:nvSpPr>
          <p:cNvPr id="122888" name="Text Box 8"/>
          <p:cNvSpPr txBox="1">
            <a:spLocks noChangeArrowheads="1"/>
          </p:cNvSpPr>
          <p:nvPr/>
        </p:nvSpPr>
        <p:spPr bwMode="auto">
          <a:xfrm>
            <a:off x="323850" y="3141663"/>
            <a:ext cx="3600450" cy="457200"/>
          </a:xfrm>
          <a:prstGeom prst="rect">
            <a:avLst/>
          </a:prstGeom>
          <a:noFill/>
          <a:ln w="9525">
            <a:noFill/>
            <a:miter lim="800000"/>
            <a:headEnd/>
            <a:tailEnd/>
          </a:ln>
          <a:effectLst/>
        </p:spPr>
        <p:txBody>
          <a:bodyPr>
            <a:spAutoFit/>
          </a:bodyPr>
          <a:lstStyle/>
          <a:p>
            <a:pPr algn="ctr">
              <a:spcBef>
                <a:spcPct val="50000"/>
              </a:spcBef>
            </a:pPr>
            <a:r>
              <a:rPr lang="ru-RU" sz="2400" dirty="0" smtClean="0">
                <a:solidFill>
                  <a:srgbClr val="7C205D"/>
                </a:solidFill>
              </a:rPr>
              <a:t>книга</a:t>
            </a:r>
            <a:endParaRPr lang="ru-RU" sz="2400" dirty="0">
              <a:solidFill>
                <a:srgbClr val="7C205D"/>
              </a:solidFill>
            </a:endParaRPr>
          </a:p>
        </p:txBody>
      </p:sp>
      <p:sp>
        <p:nvSpPr>
          <p:cNvPr id="122893" name="Text Box 13"/>
          <p:cNvSpPr txBox="1">
            <a:spLocks noChangeArrowheads="1"/>
          </p:cNvSpPr>
          <p:nvPr/>
        </p:nvSpPr>
        <p:spPr bwMode="auto">
          <a:xfrm>
            <a:off x="5929322" y="3357562"/>
            <a:ext cx="2447925" cy="461665"/>
          </a:xfrm>
          <a:prstGeom prst="rect">
            <a:avLst/>
          </a:prstGeom>
          <a:noFill/>
          <a:ln w="9525">
            <a:noFill/>
            <a:miter lim="800000"/>
            <a:headEnd/>
            <a:tailEnd/>
          </a:ln>
          <a:effectLst/>
        </p:spPr>
        <p:txBody>
          <a:bodyPr>
            <a:spAutoFit/>
          </a:bodyPr>
          <a:lstStyle/>
          <a:p>
            <a:pPr algn="ctr">
              <a:spcBef>
                <a:spcPct val="50000"/>
              </a:spcBef>
            </a:pPr>
            <a:r>
              <a:rPr lang="ru-RU" sz="2400" dirty="0" smtClean="0">
                <a:solidFill>
                  <a:srgbClr val="7C205D"/>
                </a:solidFill>
              </a:rPr>
              <a:t>треугольник</a:t>
            </a:r>
            <a:endParaRPr lang="ru-RU" sz="2400" dirty="0">
              <a:solidFill>
                <a:srgbClr val="7C205D"/>
              </a:solidFill>
            </a:endParaRPr>
          </a:p>
        </p:txBody>
      </p:sp>
      <p:sp>
        <p:nvSpPr>
          <p:cNvPr id="122894" name="Text Box 14"/>
          <p:cNvSpPr txBox="1">
            <a:spLocks noChangeArrowheads="1"/>
          </p:cNvSpPr>
          <p:nvPr/>
        </p:nvSpPr>
        <p:spPr bwMode="auto">
          <a:xfrm>
            <a:off x="1331913" y="5805488"/>
            <a:ext cx="2590800" cy="457200"/>
          </a:xfrm>
          <a:prstGeom prst="rect">
            <a:avLst/>
          </a:prstGeom>
          <a:noFill/>
          <a:ln w="9525">
            <a:noFill/>
            <a:miter lim="800000"/>
            <a:headEnd/>
            <a:tailEnd/>
          </a:ln>
          <a:effectLst/>
        </p:spPr>
        <p:txBody>
          <a:bodyPr>
            <a:spAutoFit/>
          </a:bodyPr>
          <a:lstStyle/>
          <a:p>
            <a:pPr algn="ctr">
              <a:spcBef>
                <a:spcPct val="50000"/>
              </a:spcBef>
            </a:pPr>
            <a:r>
              <a:rPr lang="ru-RU" sz="2400">
                <a:solidFill>
                  <a:srgbClr val="7C205D"/>
                </a:solidFill>
              </a:rPr>
              <a:t>дверь</a:t>
            </a:r>
          </a:p>
        </p:txBody>
      </p:sp>
      <p:pic>
        <p:nvPicPr>
          <p:cNvPr id="122895" name="Picture 15" descr="bf_kite"/>
          <p:cNvPicPr>
            <a:picLocks noGrp="1" noChangeAspect="1" noChangeArrowheads="1"/>
          </p:cNvPicPr>
          <p:nvPr>
            <p:ph sz="quarter" idx="4"/>
          </p:nvPr>
        </p:nvPicPr>
        <p:blipFill>
          <a:blip r:embed="rId7">
            <a:extLst>
              <a:ext uri="{28A0092B-C50C-407E-A947-70E740481C1C}">
                <a14:useLocalDpi xmlns:a14="http://schemas.microsoft.com/office/drawing/2010/main" val="0"/>
              </a:ext>
            </a:extLst>
          </a:blip>
          <a:srcRect/>
          <a:stretch>
            <a:fillRect/>
          </a:stretch>
        </p:blipFill>
        <p:spPr>
          <a:xfrm>
            <a:off x="4643438" y="4103688"/>
            <a:ext cx="4105275" cy="1438275"/>
          </a:xfrm>
          <a:noFill/>
          <a:ln>
            <a:solidFill>
              <a:schemeClr val="folHlink"/>
            </a:solidFill>
          </a:ln>
        </p:spPr>
      </p:pic>
      <p:sp>
        <p:nvSpPr>
          <p:cNvPr id="122897" name="Text Box 17"/>
          <p:cNvSpPr txBox="1">
            <a:spLocks noChangeArrowheads="1"/>
          </p:cNvSpPr>
          <p:nvPr/>
        </p:nvSpPr>
        <p:spPr bwMode="auto">
          <a:xfrm>
            <a:off x="5651500" y="5805488"/>
            <a:ext cx="3167063" cy="457200"/>
          </a:xfrm>
          <a:prstGeom prst="rect">
            <a:avLst/>
          </a:prstGeom>
          <a:noFill/>
          <a:ln w="9525">
            <a:noFill/>
            <a:miter lim="800000"/>
            <a:headEnd/>
            <a:tailEnd/>
          </a:ln>
          <a:effectLst/>
        </p:spPr>
        <p:txBody>
          <a:bodyPr>
            <a:spAutoFit/>
          </a:bodyPr>
          <a:lstStyle/>
          <a:p>
            <a:pPr>
              <a:spcBef>
                <a:spcPct val="50000"/>
              </a:spcBef>
            </a:pPr>
            <a:r>
              <a:rPr lang="ru-RU" sz="2400">
                <a:solidFill>
                  <a:srgbClr val="7C205D"/>
                </a:solidFill>
              </a:rPr>
              <a:t>Воздушный змей</a:t>
            </a:r>
          </a:p>
        </p:txBody>
      </p:sp>
      <p:sp>
        <p:nvSpPr>
          <p:cNvPr id="122903" name="WordArt 23"/>
          <p:cNvSpPr>
            <a:spLocks noChangeArrowheads="1" noChangeShapeType="1" noTextEdit="1"/>
          </p:cNvSpPr>
          <p:nvPr/>
        </p:nvSpPr>
        <p:spPr bwMode="auto">
          <a:xfrm>
            <a:off x="1547813" y="260350"/>
            <a:ext cx="6121400" cy="714375"/>
          </a:xfrm>
          <a:prstGeom prst="rect">
            <a:avLst/>
          </a:prstGeom>
        </p:spPr>
        <p:txBody>
          <a:bodyPr wrap="none" fromWordArt="1">
            <a:prstTxWarp prst="textPlain">
              <a:avLst>
                <a:gd name="adj" fmla="val 50000"/>
              </a:avLst>
            </a:prstTxWarp>
          </a:bodyPr>
          <a:lstStyle/>
          <a:p>
            <a:pPr algn="ctr"/>
            <a:r>
              <a:rPr lang="ru-RU" sz="3600" kern="10">
                <a:ln w="19050">
                  <a:solidFill>
                    <a:srgbClr val="99CCFF"/>
                  </a:solidFill>
                  <a:round/>
                  <a:headEnd/>
                  <a:tailEnd/>
                </a:ln>
                <a:solidFill>
                  <a:srgbClr val="6565FF"/>
                </a:solidFill>
                <a:effectLst>
                  <a:outerShdw dist="35921" dir="2700000" algn="ctr" rotWithShape="0">
                    <a:srgbClr val="990000"/>
                  </a:outerShdw>
                </a:effectLst>
                <a:latin typeface="Impact"/>
              </a:rPr>
              <a:t>Простые базовые формы</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4936" name="Picture 8" descr="408_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331913" y="0"/>
            <a:ext cx="6840537" cy="6840538"/>
          </a:xfrm>
          <a:noFill/>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tx2">
                <a:lumMod val="75000"/>
              </a:schemeClr>
            </a:gs>
            <a:gs pos="13000">
              <a:srgbClr val="F8B049"/>
            </a:gs>
            <a:gs pos="21001">
              <a:srgbClr val="F8B049"/>
            </a:gs>
            <a:gs pos="63000">
              <a:srgbClr val="FEE7F2"/>
            </a:gs>
            <a:gs pos="67000">
              <a:srgbClr val="F952A0"/>
            </a:gs>
            <a:gs pos="69000">
              <a:srgbClr val="C50849"/>
            </a:gs>
            <a:gs pos="82001">
              <a:srgbClr val="B43E85"/>
            </a:gs>
            <a:gs pos="100000">
              <a:srgbClr val="F8B049"/>
            </a:gs>
          </a:gsLst>
          <a:lin ang="0" scaled="1"/>
          <a:tileRect/>
        </a:gradFill>
        <a:effectLst/>
      </p:bgPr>
    </p:bg>
    <p:spTree>
      <p:nvGrpSpPr>
        <p:cNvPr id="1" name=""/>
        <p:cNvGrpSpPr/>
        <p:nvPr/>
      </p:nvGrpSpPr>
      <p:grpSpPr>
        <a:xfrm>
          <a:off x="0" y="0"/>
          <a:ext cx="0" cy="0"/>
          <a:chOff x="0" y="0"/>
          <a:chExt cx="0" cy="0"/>
        </a:xfrm>
      </p:grpSpPr>
      <p:pic>
        <p:nvPicPr>
          <p:cNvPr id="4103" name="Picture 7" descr="C:\Documents and Settings\Администратор\Мои документы\Мои рисунки\оригами.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4779963"/>
            <a:ext cx="2268538" cy="1706562"/>
          </a:xfrm>
          <a:prstGeom prst="rect">
            <a:avLst/>
          </a:prstGeom>
          <a:noFill/>
        </p:spPr>
      </p:pic>
      <p:sp>
        <p:nvSpPr>
          <p:cNvPr id="2055" name="Rectangle 7"/>
          <p:cNvSpPr>
            <a:spLocks noGrp="1" noChangeArrowheads="1"/>
          </p:cNvSpPr>
          <p:nvPr>
            <p:ph type="ctrTitle" idx="4294967295"/>
          </p:nvPr>
        </p:nvSpPr>
        <p:spPr>
          <a:xfrm>
            <a:off x="1428750" y="1714500"/>
            <a:ext cx="6400800" cy="1219200"/>
          </a:xfrm>
          <a:effectLst>
            <a:outerShdw dist="45791" dir="2021404" algn="ctr" rotWithShape="0">
              <a:schemeClr val="bg2"/>
            </a:outerShdw>
          </a:effectLst>
        </p:spPr>
        <p:txBody>
          <a:bodyPr/>
          <a:lstStyle/>
          <a:p>
            <a:pPr eaLnBrk="1" hangingPunct="1">
              <a:defRPr/>
            </a:pPr>
            <a:r>
              <a:rPr lang="ru-RU" dirty="0">
                <a:solidFill>
                  <a:schemeClr val="tx2"/>
                </a:solidFill>
                <a:effectLst>
                  <a:outerShdw blurRad="38100" dist="38100" dir="2700000" algn="tl">
                    <a:srgbClr val="C0C0C0"/>
                  </a:outerShdw>
                </a:effectLst>
                <a:latin typeface="+mj-lt"/>
                <a:ea typeface="+mj-ea"/>
                <a:cs typeface="+mj-cs"/>
              </a:rPr>
              <a:t>Оригами-</a:t>
            </a:r>
          </a:p>
        </p:txBody>
      </p:sp>
      <p:sp>
        <p:nvSpPr>
          <p:cNvPr id="2056" name="Rectangle 8"/>
          <p:cNvSpPr>
            <a:spLocks noGrp="1" noChangeArrowheads="1"/>
          </p:cNvSpPr>
          <p:nvPr>
            <p:ph type="subTitle" idx="4294967295"/>
          </p:nvPr>
        </p:nvSpPr>
        <p:spPr>
          <a:xfrm>
            <a:off x="1331913" y="3068638"/>
            <a:ext cx="7327900" cy="1511300"/>
          </a:xfrm>
        </p:spPr>
        <p:txBody>
          <a:bodyPr/>
          <a:lstStyle/>
          <a:p>
            <a:pPr marL="0" indent="0" algn="ctr" eaLnBrk="1" hangingPunct="1">
              <a:buFontTx/>
              <a:buNone/>
              <a:defRPr/>
            </a:pPr>
            <a:r>
              <a:rPr lang="ru-RU" i="1" dirty="0">
                <a:solidFill>
                  <a:srgbClr val="40C07A"/>
                </a:solidFill>
                <a:effectLst>
                  <a:outerShdw blurRad="38100" dist="38100" dir="2700000" algn="tl">
                    <a:srgbClr val="C0C0C0"/>
                  </a:outerShdw>
                </a:effectLst>
                <a:latin typeface="Monotype Corsiva" pitchFamily="66" charset="0"/>
                <a:ea typeface="+mn-ea"/>
                <a:cs typeface="+mn-cs"/>
              </a:rPr>
              <a:t>Японское искусство складывания различных фигурок из листков очень тонкой бумаги.</a:t>
            </a:r>
          </a:p>
        </p:txBody>
      </p:sp>
      <p:pic>
        <p:nvPicPr>
          <p:cNvPr id="4101" name="Picture 5" descr="C:\Documents and Settings\Администратор\Мои документы\Мои рисунки\оригами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963" y="4565650"/>
            <a:ext cx="1822450" cy="1822450"/>
          </a:xfrm>
          <a:prstGeom prst="rect">
            <a:avLst/>
          </a:prstGeom>
          <a:noFill/>
        </p:spPr>
      </p:pic>
      <p:pic>
        <p:nvPicPr>
          <p:cNvPr id="4102" name="Picture 6" descr="C:\Documents and Settings\Администратор\Мои документы\Мои рисунки\оригами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0813" y="4786313"/>
            <a:ext cx="2286000" cy="1712912"/>
          </a:xfrm>
          <a:prstGeom prst="rect">
            <a:avLst/>
          </a:prstGeom>
          <a:noFill/>
          <a:ln w="9525">
            <a:noFill/>
            <a:miter lim="800000"/>
            <a:headEnd/>
            <a:tailEnd/>
          </a:ln>
          <a:effectLst>
            <a:outerShdw dist="139700" dir="2700000" algn="tl" rotWithShape="0">
              <a:srgbClr val="333333">
                <a:alpha val="64999"/>
              </a:srgbClr>
            </a:outerShdw>
          </a:effectLst>
        </p:spPr>
      </p:pic>
      <p:sp>
        <p:nvSpPr>
          <p:cNvPr id="8" name="TextBox 7"/>
          <p:cNvSpPr txBox="1"/>
          <p:nvPr/>
        </p:nvSpPr>
        <p:spPr>
          <a:xfrm>
            <a:off x="323850" y="333375"/>
            <a:ext cx="5111750" cy="915988"/>
          </a:xfrm>
          <a:prstGeom prst="rect">
            <a:avLst/>
          </a:prstGeom>
          <a:noFill/>
        </p:spPr>
        <p:txBody>
          <a:bodyPr>
            <a:spAutoFit/>
          </a:bodyPr>
          <a:lstStyle/>
          <a:p>
            <a:pPr algn="r" eaLnBrk="1" hangingPunct="1"/>
            <a:r>
              <a:rPr lang="ru-RU" b="1" i="1">
                <a:solidFill>
                  <a:schemeClr val="folHlink"/>
                </a:solidFill>
                <a:latin typeface="Comic Sans MS" pitchFamily="66" charset="0"/>
              </a:rPr>
              <a:t>В математике есть своя красота , как в живописи и поэзии. </a:t>
            </a:r>
          </a:p>
          <a:p>
            <a:pPr algn="r" eaLnBrk="1" hangingPunct="1"/>
            <a:r>
              <a:rPr lang="ru-RU" b="1" i="1">
                <a:solidFill>
                  <a:schemeClr val="folHlink"/>
                </a:solidFill>
                <a:latin typeface="Comic Sans MS" pitchFamily="66" charset="0"/>
              </a:rPr>
              <a:t>                               Н.Е. Жуковский</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iterate type="lt">
                                    <p:tmPct val="0"/>
                                  </p:iterate>
                                  <p:childTnLst>
                                    <p:set>
                                      <p:cBhvr>
                                        <p:cTn id="6" dur="1" fill="hold">
                                          <p:stCondLst>
                                            <p:cond delay="0"/>
                                          </p:stCondLst>
                                        </p:cTn>
                                        <p:tgtEl>
                                          <p:spTgt spid="2055"/>
                                        </p:tgtEl>
                                        <p:attrNameLst>
                                          <p:attrName>style.visibility</p:attrName>
                                        </p:attrNameLst>
                                      </p:cBhvr>
                                      <p:to>
                                        <p:strVal val="visible"/>
                                      </p:to>
                                    </p:set>
                                    <p:anim calcmode="lin" valueType="num">
                                      <p:cBhvr>
                                        <p:cTn id="7" dur="1000" fill="hold"/>
                                        <p:tgtEl>
                                          <p:spTgt spid="205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055"/>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055"/>
                                        </p:tgtEl>
                                        <p:attrNameLst>
                                          <p:attrName>ppt_y</p:attrName>
                                        </p:attrNameLst>
                                      </p:cBhvr>
                                      <p:tavLst>
                                        <p:tav tm="0">
                                          <p:val>
                                            <p:strVal val="#ppt_y"/>
                                          </p:val>
                                        </p:tav>
                                        <p:tav tm="100000">
                                          <p:val>
                                            <p:strVal val="#ppt_y"/>
                                          </p:val>
                                        </p:tav>
                                      </p:tavLst>
                                    </p:anim>
                                    <p:animEffect transition="in" filter="fade">
                                      <p:cBhvr>
                                        <p:cTn id="10" dur="1000"/>
                                        <p:tgtEl>
                                          <p:spTgt spid="2055"/>
                                        </p:tgtEl>
                                      </p:cBhvr>
                                    </p:animEffect>
                                  </p:childTnLst>
                                </p:cTn>
                              </p:par>
                            </p:childTnLst>
                          </p:cTn>
                        </p:par>
                        <p:par>
                          <p:cTn id="11" fill="hold">
                            <p:stCondLst>
                              <p:cond delay="1000"/>
                            </p:stCondLst>
                            <p:childTnLst>
                              <p:par>
                                <p:cTn id="12" presetID="15" presetClass="entr" presetSubtype="0" fill="hold" nodeType="afterEffect">
                                  <p:stCondLst>
                                    <p:cond delay="0"/>
                                  </p:stCondLst>
                                  <p:childTnLst>
                                    <p:set>
                                      <p:cBhvr>
                                        <p:cTn id="13" dur="1" fill="hold">
                                          <p:stCondLst>
                                            <p:cond delay="0"/>
                                          </p:stCondLst>
                                        </p:cTn>
                                        <p:tgtEl>
                                          <p:spTgt spid="2056">
                                            <p:txEl>
                                              <p:pRg st="0" end="0"/>
                                            </p:txEl>
                                          </p:spTgt>
                                        </p:tgtEl>
                                        <p:attrNameLst>
                                          <p:attrName>style.visibility</p:attrName>
                                        </p:attrNameLst>
                                      </p:cBhvr>
                                      <p:to>
                                        <p:strVal val="visible"/>
                                      </p:to>
                                    </p:set>
                                    <p:anim calcmode="lin" valueType="num">
                                      <p:cBhvr>
                                        <p:cTn id="14" dur="1000" fill="hold"/>
                                        <p:tgtEl>
                                          <p:spTgt spid="2056">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2056">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205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056">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6" presetClass="entr" presetSubtype="16" fill="hold" nodeType="afterEffect">
                                  <p:stCondLst>
                                    <p:cond delay="0"/>
                                  </p:stCondLst>
                                  <p:childTnLst>
                                    <p:set>
                                      <p:cBhvr>
                                        <p:cTn id="20" dur="1" fill="hold">
                                          <p:stCondLst>
                                            <p:cond delay="0"/>
                                          </p:stCondLst>
                                        </p:cTn>
                                        <p:tgtEl>
                                          <p:spTgt spid="4101"/>
                                        </p:tgtEl>
                                        <p:attrNameLst>
                                          <p:attrName>style.visibility</p:attrName>
                                        </p:attrNameLst>
                                      </p:cBhvr>
                                      <p:to>
                                        <p:strVal val="visible"/>
                                      </p:to>
                                    </p:set>
                                    <p:animEffect transition="in" filter="circle(in)">
                                      <p:cBhvr>
                                        <p:cTn id="21" dur="3000"/>
                                        <p:tgtEl>
                                          <p:spTgt spid="4101"/>
                                        </p:tgtEl>
                                      </p:cBhvr>
                                    </p:animEffect>
                                  </p:childTnLst>
                                </p:cTn>
                              </p:par>
                              <p:par>
                                <p:cTn id="22" presetID="4" presetClass="entr" presetSubtype="16" fill="hold" nodeType="withEffect">
                                  <p:stCondLst>
                                    <p:cond delay="0"/>
                                  </p:stCondLst>
                                  <p:childTnLst>
                                    <p:set>
                                      <p:cBhvr>
                                        <p:cTn id="23" dur="1" fill="hold">
                                          <p:stCondLst>
                                            <p:cond delay="0"/>
                                          </p:stCondLst>
                                        </p:cTn>
                                        <p:tgtEl>
                                          <p:spTgt spid="4103"/>
                                        </p:tgtEl>
                                        <p:attrNameLst>
                                          <p:attrName>style.visibility</p:attrName>
                                        </p:attrNameLst>
                                      </p:cBhvr>
                                      <p:to>
                                        <p:strVal val="visible"/>
                                      </p:to>
                                    </p:set>
                                    <p:animEffect transition="in" filter="box(in)">
                                      <p:cBhvr>
                                        <p:cTn id="24" dur="2000"/>
                                        <p:tgtEl>
                                          <p:spTgt spid="4103"/>
                                        </p:tgtEl>
                                      </p:cBhvr>
                                    </p:animEffect>
                                  </p:childTnLst>
                                </p:cTn>
                              </p:par>
                              <p:par>
                                <p:cTn id="25" presetID="8" presetClass="entr" presetSubtype="16" fill="hold" nodeType="withEffect">
                                  <p:stCondLst>
                                    <p:cond delay="0"/>
                                  </p:stCondLst>
                                  <p:childTnLst>
                                    <p:set>
                                      <p:cBhvr>
                                        <p:cTn id="26" dur="1" fill="hold">
                                          <p:stCondLst>
                                            <p:cond delay="0"/>
                                          </p:stCondLst>
                                        </p:cTn>
                                        <p:tgtEl>
                                          <p:spTgt spid="4102"/>
                                        </p:tgtEl>
                                        <p:attrNameLst>
                                          <p:attrName>style.visibility</p:attrName>
                                        </p:attrNameLst>
                                      </p:cBhvr>
                                      <p:to>
                                        <p:strVal val="visible"/>
                                      </p:to>
                                    </p:set>
                                    <p:animEffect transition="in" filter="diamond(in)">
                                      <p:cBhvr>
                                        <p:cTn id="27" dur="2000"/>
                                        <p:tgtEl>
                                          <p:spTgt spid="4102"/>
                                        </p:tgtEl>
                                      </p:cBhvr>
                                    </p:animEffect>
                                  </p:childTnLst>
                                </p:cTn>
                              </p:par>
                              <p:par>
                                <p:cTn id="28" presetID="48" presetClass="entr" presetSubtype="0" accel="5000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2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2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2" dur="2000" fill="hold"/>
                                        <p:tgtEl>
                                          <p:spTgt spid="8"/>
                                        </p:tgtEl>
                                        <p:attrNameLst>
                                          <p:attrName>ppt_y</p:attrName>
                                        </p:attrNameLst>
                                      </p:cBhvr>
                                      <p:tavLst>
                                        <p:tav tm="0">
                                          <p:val>
                                            <p:strVal val="#ppt_y"/>
                                          </p:val>
                                        </p:tav>
                                        <p:tav tm="100000">
                                          <p:val>
                                            <p:strVal val="#ppt_y"/>
                                          </p:val>
                                        </p:tav>
                                      </p:tavLst>
                                    </p:anim>
                                    <p:animEffect transition="in" filter="fade">
                                      <p:cBhvr>
                                        <p:cTn id="3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9050" name="Picture 26" descr="probafon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p:spPr>
      </p:pic>
      <p:sp>
        <p:nvSpPr>
          <p:cNvPr id="129028" name="WordArt 4"/>
          <p:cNvSpPr>
            <a:spLocks noChangeArrowheads="1" noChangeShapeType="1"/>
          </p:cNvSpPr>
          <p:nvPr/>
        </p:nvSpPr>
        <p:spPr bwMode="auto">
          <a:xfrm>
            <a:off x="900113" y="188913"/>
            <a:ext cx="7416800" cy="1116012"/>
          </a:xfrm>
          <a:prstGeom prst="rect">
            <a:avLst/>
          </a:prstGeom>
        </p:spPr>
        <p:txBody>
          <a:bodyPr wrap="none" fromWordArt="1">
            <a:prstTxWarp prst="textPlain">
              <a:avLst>
                <a:gd name="adj" fmla="val 50000"/>
              </a:avLst>
            </a:prstTxWarp>
          </a:bodyPr>
          <a:lstStyle/>
          <a:p>
            <a:r>
              <a:rPr lang="ru-RU" sz="3600" kern="10">
                <a:ln w="19050" cmpd="sng">
                  <a:solidFill>
                    <a:srgbClr val="B5FFB5"/>
                  </a:solidFill>
                  <a:prstDash val="solid"/>
                  <a:round/>
                  <a:headEnd/>
                  <a:tailEnd/>
                </a:ln>
                <a:solidFill>
                  <a:srgbClr val="008000"/>
                </a:solidFill>
                <a:effectLst>
                  <a:outerShdw dist="35921" dir="2700000" algn="ctr" rotWithShape="0">
                    <a:srgbClr val="990000"/>
                  </a:outerShdw>
                </a:effectLst>
                <a:latin typeface="Impact"/>
              </a:rPr>
              <a:t>Средние базовые формы</a:t>
            </a:r>
          </a:p>
        </p:txBody>
      </p:sp>
      <p:pic>
        <p:nvPicPr>
          <p:cNvPr id="129030" name="Picture 6" descr="konvert"/>
          <p:cNvPicPr>
            <a:picLocks noGrp="1" noChangeAspect="1" noChangeArrowheads="1"/>
          </p:cNvPicPr>
          <p:nvPr>
            <p:ph sz="quarter" idx="1"/>
          </p:nvPr>
        </p:nvPicPr>
        <p:blipFill>
          <a:blip r:embed="rId4">
            <a:extLst>
              <a:ext uri="{28A0092B-C50C-407E-A947-70E740481C1C}">
                <a14:useLocalDpi xmlns:a14="http://schemas.microsoft.com/office/drawing/2010/main" val="0"/>
              </a:ext>
            </a:extLst>
          </a:blip>
          <a:srcRect/>
          <a:stretch>
            <a:fillRect/>
          </a:stretch>
        </p:blipFill>
        <p:spPr>
          <a:xfrm>
            <a:off x="971550" y="1773238"/>
            <a:ext cx="2592388" cy="1227137"/>
          </a:xfrm>
        </p:spPr>
      </p:pic>
      <p:pic>
        <p:nvPicPr>
          <p:cNvPr id="129033" name="Picture 9" descr="riba2"/>
          <p:cNvPicPr>
            <a:picLocks noGrp="1" noChangeAspect="1" noChangeArrowheads="1"/>
          </p:cNvPicPr>
          <p:nvPr>
            <p:ph sz="quarter" idx="2"/>
          </p:nvPr>
        </p:nvPicPr>
        <p:blipFill>
          <a:blip r:embed="rId5">
            <a:extLst>
              <a:ext uri="{28A0092B-C50C-407E-A947-70E740481C1C}">
                <a14:useLocalDpi xmlns:a14="http://schemas.microsoft.com/office/drawing/2010/main" val="0"/>
              </a:ext>
            </a:extLst>
          </a:blip>
          <a:srcRect/>
          <a:stretch>
            <a:fillRect/>
          </a:stretch>
        </p:blipFill>
        <p:spPr>
          <a:xfrm>
            <a:off x="5435600" y="1557338"/>
            <a:ext cx="2881313" cy="1550987"/>
          </a:xfrm>
        </p:spPr>
      </p:pic>
      <p:pic>
        <p:nvPicPr>
          <p:cNvPr id="129036" name="Picture 12" descr="dvoinoi_treugolnik"/>
          <p:cNvPicPr>
            <a:picLocks noGrp="1" noChangeAspect="1" noChangeArrowheads="1"/>
          </p:cNvPicPr>
          <p:nvPr>
            <p:ph sz="quarter" idx="3"/>
          </p:nvPr>
        </p:nvPicPr>
        <p:blipFill>
          <a:blip r:embed="rId6">
            <a:extLst>
              <a:ext uri="{28A0092B-C50C-407E-A947-70E740481C1C}">
                <a14:useLocalDpi xmlns:a14="http://schemas.microsoft.com/office/drawing/2010/main" val="0"/>
              </a:ext>
            </a:extLst>
          </a:blip>
          <a:srcRect/>
          <a:stretch>
            <a:fillRect/>
          </a:stretch>
        </p:blipFill>
        <p:spPr>
          <a:xfrm>
            <a:off x="827088" y="4437063"/>
            <a:ext cx="2808287" cy="1260475"/>
          </a:xfrm>
        </p:spPr>
      </p:pic>
      <p:pic>
        <p:nvPicPr>
          <p:cNvPr id="129039" name="Picture 15" descr="dvoinoi_kvadrat"/>
          <p:cNvPicPr>
            <a:picLocks noGrp="1" noChangeAspect="1" noChangeArrowheads="1"/>
          </p:cNvPicPr>
          <p:nvPr>
            <p:ph sz="quarter" idx="4"/>
          </p:nvPr>
        </p:nvPicPr>
        <p:blipFill>
          <a:blip r:embed="rId7">
            <a:extLst>
              <a:ext uri="{28A0092B-C50C-407E-A947-70E740481C1C}">
                <a14:useLocalDpi xmlns:a14="http://schemas.microsoft.com/office/drawing/2010/main" val="0"/>
              </a:ext>
            </a:extLst>
          </a:blip>
          <a:srcRect/>
          <a:stretch>
            <a:fillRect/>
          </a:stretch>
        </p:blipFill>
        <p:spPr>
          <a:xfrm>
            <a:off x="5651500" y="4292600"/>
            <a:ext cx="2665413" cy="1550988"/>
          </a:xfrm>
        </p:spPr>
      </p:pic>
      <p:sp>
        <p:nvSpPr>
          <p:cNvPr id="129041" name="AutoShape 17"/>
          <p:cNvSpPr>
            <a:spLocks noChangeArrowheads="1"/>
          </p:cNvSpPr>
          <p:nvPr/>
        </p:nvSpPr>
        <p:spPr bwMode="auto">
          <a:xfrm>
            <a:off x="971550" y="3357563"/>
            <a:ext cx="2592388" cy="719137"/>
          </a:xfrm>
          <a:prstGeom prst="wave">
            <a:avLst>
              <a:gd name="adj1" fmla="val 13005"/>
              <a:gd name="adj2" fmla="val 0"/>
            </a:avLst>
          </a:prstGeom>
          <a:gradFill rotWithShape="1">
            <a:gsLst>
              <a:gs pos="0">
                <a:schemeClr val="accent1"/>
              </a:gs>
              <a:gs pos="100000">
                <a:srgbClr val="54B30D"/>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29042" name="AutoShape 18"/>
          <p:cNvSpPr>
            <a:spLocks noChangeArrowheads="1"/>
          </p:cNvSpPr>
          <p:nvPr/>
        </p:nvSpPr>
        <p:spPr bwMode="auto">
          <a:xfrm>
            <a:off x="5651500" y="3357563"/>
            <a:ext cx="2665413" cy="719137"/>
          </a:xfrm>
          <a:prstGeom prst="wave">
            <a:avLst>
              <a:gd name="adj1" fmla="val 13005"/>
              <a:gd name="adj2" fmla="val 0"/>
            </a:avLst>
          </a:prstGeom>
          <a:gradFill rotWithShape="1">
            <a:gsLst>
              <a:gs pos="0">
                <a:schemeClr val="accent1"/>
              </a:gs>
              <a:gs pos="100000">
                <a:srgbClr val="54B30D"/>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29043" name="AutoShape 19"/>
          <p:cNvSpPr>
            <a:spLocks noChangeArrowheads="1"/>
          </p:cNvSpPr>
          <p:nvPr/>
        </p:nvSpPr>
        <p:spPr bwMode="auto">
          <a:xfrm>
            <a:off x="1042988" y="5876925"/>
            <a:ext cx="2592387" cy="719138"/>
          </a:xfrm>
          <a:prstGeom prst="wave">
            <a:avLst>
              <a:gd name="adj1" fmla="val 13005"/>
              <a:gd name="adj2" fmla="val 0"/>
            </a:avLst>
          </a:prstGeom>
          <a:gradFill rotWithShape="1">
            <a:gsLst>
              <a:gs pos="0">
                <a:schemeClr val="accent1"/>
              </a:gs>
              <a:gs pos="100000">
                <a:srgbClr val="54B30D"/>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29044" name="AutoShape 20"/>
          <p:cNvSpPr>
            <a:spLocks noChangeArrowheads="1"/>
          </p:cNvSpPr>
          <p:nvPr/>
        </p:nvSpPr>
        <p:spPr bwMode="auto">
          <a:xfrm>
            <a:off x="5795963" y="5876925"/>
            <a:ext cx="2592387" cy="719138"/>
          </a:xfrm>
          <a:prstGeom prst="wave">
            <a:avLst>
              <a:gd name="adj1" fmla="val 13005"/>
              <a:gd name="adj2" fmla="val 0"/>
            </a:avLst>
          </a:prstGeom>
          <a:gradFill rotWithShape="1">
            <a:gsLst>
              <a:gs pos="0">
                <a:schemeClr val="accent1"/>
              </a:gs>
              <a:gs pos="100000">
                <a:srgbClr val="54B30D"/>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29045" name="Text Box 21"/>
          <p:cNvSpPr txBox="1">
            <a:spLocks noChangeArrowheads="1"/>
          </p:cNvSpPr>
          <p:nvPr/>
        </p:nvSpPr>
        <p:spPr bwMode="auto">
          <a:xfrm>
            <a:off x="1187450" y="3500438"/>
            <a:ext cx="2305050" cy="457200"/>
          </a:xfrm>
          <a:prstGeom prst="rect">
            <a:avLst/>
          </a:prstGeom>
          <a:noFill/>
          <a:ln w="9525">
            <a:noFill/>
            <a:miter lim="800000"/>
            <a:headEnd/>
            <a:tailEnd/>
          </a:ln>
          <a:effectLst/>
        </p:spPr>
        <p:txBody>
          <a:bodyPr>
            <a:spAutoFit/>
          </a:bodyPr>
          <a:lstStyle/>
          <a:p>
            <a:pPr algn="ctr">
              <a:spcBef>
                <a:spcPct val="50000"/>
              </a:spcBef>
            </a:pPr>
            <a:r>
              <a:rPr lang="ru-RU" sz="2400">
                <a:solidFill>
                  <a:srgbClr val="004A00"/>
                </a:solidFill>
              </a:rPr>
              <a:t>блин</a:t>
            </a:r>
          </a:p>
        </p:txBody>
      </p:sp>
      <p:sp>
        <p:nvSpPr>
          <p:cNvPr id="129046" name="Text Box 22"/>
          <p:cNvSpPr txBox="1">
            <a:spLocks noChangeArrowheads="1"/>
          </p:cNvSpPr>
          <p:nvPr/>
        </p:nvSpPr>
        <p:spPr bwMode="auto">
          <a:xfrm>
            <a:off x="6011863" y="3500438"/>
            <a:ext cx="1728787" cy="457200"/>
          </a:xfrm>
          <a:prstGeom prst="rect">
            <a:avLst/>
          </a:prstGeom>
          <a:noFill/>
          <a:ln w="9525">
            <a:noFill/>
            <a:miter lim="800000"/>
            <a:headEnd/>
            <a:tailEnd/>
          </a:ln>
          <a:effectLst/>
        </p:spPr>
        <p:txBody>
          <a:bodyPr>
            <a:spAutoFit/>
          </a:bodyPr>
          <a:lstStyle/>
          <a:p>
            <a:pPr algn="ctr">
              <a:spcBef>
                <a:spcPct val="50000"/>
              </a:spcBef>
            </a:pPr>
            <a:r>
              <a:rPr lang="ru-RU" sz="2400">
                <a:solidFill>
                  <a:srgbClr val="004A00"/>
                </a:solidFill>
              </a:rPr>
              <a:t>  рыба</a:t>
            </a:r>
          </a:p>
        </p:txBody>
      </p:sp>
      <p:sp>
        <p:nvSpPr>
          <p:cNvPr id="129048" name="Text Box 24"/>
          <p:cNvSpPr txBox="1">
            <a:spLocks noChangeArrowheads="1"/>
          </p:cNvSpPr>
          <p:nvPr/>
        </p:nvSpPr>
        <p:spPr bwMode="auto">
          <a:xfrm>
            <a:off x="1116013" y="6021388"/>
            <a:ext cx="2592387" cy="457200"/>
          </a:xfrm>
          <a:prstGeom prst="rect">
            <a:avLst/>
          </a:prstGeom>
          <a:noFill/>
          <a:ln w="9525">
            <a:noFill/>
            <a:miter lim="800000"/>
            <a:headEnd/>
            <a:tailEnd/>
          </a:ln>
          <a:effectLst/>
        </p:spPr>
        <p:txBody>
          <a:bodyPr>
            <a:spAutoFit/>
          </a:bodyPr>
          <a:lstStyle/>
          <a:p>
            <a:pPr algn="ctr">
              <a:spcBef>
                <a:spcPct val="50000"/>
              </a:spcBef>
            </a:pPr>
            <a:r>
              <a:rPr lang="ru-RU" sz="2400">
                <a:solidFill>
                  <a:srgbClr val="004A00"/>
                </a:solidFill>
              </a:rPr>
              <a:t>двойной квадрат</a:t>
            </a:r>
          </a:p>
        </p:txBody>
      </p:sp>
      <p:sp>
        <p:nvSpPr>
          <p:cNvPr id="129049" name="Text Box 25"/>
          <p:cNvSpPr txBox="1">
            <a:spLocks noChangeArrowheads="1"/>
          </p:cNvSpPr>
          <p:nvPr/>
        </p:nvSpPr>
        <p:spPr bwMode="auto">
          <a:xfrm>
            <a:off x="5724525" y="6021388"/>
            <a:ext cx="3024188" cy="396875"/>
          </a:xfrm>
          <a:prstGeom prst="rect">
            <a:avLst/>
          </a:prstGeom>
          <a:noFill/>
          <a:ln w="9525">
            <a:noFill/>
            <a:miter lim="800000"/>
            <a:headEnd/>
            <a:tailEnd/>
          </a:ln>
          <a:effectLst/>
        </p:spPr>
        <p:txBody>
          <a:bodyPr>
            <a:spAutoFit/>
          </a:bodyPr>
          <a:lstStyle/>
          <a:p>
            <a:pPr>
              <a:spcBef>
                <a:spcPct val="50000"/>
              </a:spcBef>
            </a:pPr>
            <a:r>
              <a:rPr lang="ru-RU" sz="2000">
                <a:solidFill>
                  <a:srgbClr val="004A00"/>
                </a:solidFill>
              </a:rPr>
              <a:t>Двойной треугольник</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5184" name="Picture 16" descr="водяная бомбочка"/>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0" y="0"/>
            <a:ext cx="2732088" cy="2852738"/>
          </a:xfrm>
        </p:spPr>
      </p:pic>
      <p:pic>
        <p:nvPicPr>
          <p:cNvPr id="135188" name="Picture 20" descr="колибри"/>
          <p:cNvPicPr>
            <a:picLocks noGrp="1"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5651500" y="0"/>
            <a:ext cx="3492500" cy="2994025"/>
          </a:xfrm>
        </p:spPr>
      </p:pic>
      <p:pic>
        <p:nvPicPr>
          <p:cNvPr id="135191" name="Picture 23" descr="орел"/>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0" y="3233738"/>
            <a:ext cx="1963738" cy="3624262"/>
          </a:xfrm>
        </p:spPr>
      </p:pic>
      <p:pic>
        <p:nvPicPr>
          <p:cNvPr id="135194" name="Picture 26" descr="лягушка"/>
          <p:cNvPicPr>
            <a:picLocks noGrp="1" noChangeAspect="1" noChangeArrowheads="1"/>
          </p:cNvPicPr>
          <p:nvPr>
            <p:ph sz="quarter" idx="4"/>
          </p:nvPr>
        </p:nvPicPr>
        <p:blipFill>
          <a:blip r:embed="rId6">
            <a:extLst>
              <a:ext uri="{28A0092B-C50C-407E-A947-70E740481C1C}">
                <a14:useLocalDpi xmlns:a14="http://schemas.microsoft.com/office/drawing/2010/main" val="0"/>
              </a:ext>
            </a:extLst>
          </a:blip>
          <a:srcRect/>
          <a:stretch>
            <a:fillRect/>
          </a:stretch>
        </p:blipFill>
        <p:spPr>
          <a:xfrm>
            <a:off x="6161088" y="4210050"/>
            <a:ext cx="2982912" cy="2647950"/>
          </a:xfrm>
        </p:spPr>
      </p:pic>
      <p:pic>
        <p:nvPicPr>
          <p:cNvPr id="135197" name="Picture 29" descr="пароход"/>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43213" y="2708275"/>
            <a:ext cx="2952750" cy="1960563"/>
          </a:xfrm>
          <a:prstGeom prst="rect">
            <a:avLst/>
          </a:prstGeom>
          <a:noFill/>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2115" name="Picture 19" descr="15_1"/>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sp>
        <p:nvSpPr>
          <p:cNvPr id="132100" name="WordArt 4"/>
          <p:cNvSpPr>
            <a:spLocks noChangeArrowheads="1" noChangeShapeType="1" noTextEdit="1"/>
          </p:cNvSpPr>
          <p:nvPr/>
        </p:nvSpPr>
        <p:spPr bwMode="auto">
          <a:xfrm>
            <a:off x="684213" y="260350"/>
            <a:ext cx="7848600" cy="1008063"/>
          </a:xfrm>
          <a:prstGeom prst="rect">
            <a:avLst/>
          </a:prstGeom>
        </p:spPr>
        <p:txBody>
          <a:bodyPr wrap="none" fromWordArt="1">
            <a:prstTxWarp prst="textPlain">
              <a:avLst>
                <a:gd name="adj" fmla="val 50000"/>
              </a:avLst>
            </a:prstTxWarp>
          </a:bodyPr>
          <a:lstStyle/>
          <a:p>
            <a:pPr algn="ctr"/>
            <a:r>
              <a:rPr lang="ru-RU" sz="3600" kern="10">
                <a:ln w="19050">
                  <a:solidFill>
                    <a:srgbClr val="3366FF"/>
                  </a:solidFill>
                  <a:round/>
                  <a:headEnd/>
                  <a:tailEnd/>
                </a:ln>
                <a:solidFill>
                  <a:srgbClr val="FCA4AE"/>
                </a:solidFill>
                <a:effectLst>
                  <a:outerShdw dist="35921" dir="2700000" algn="ctr" rotWithShape="0">
                    <a:srgbClr val="990000"/>
                  </a:outerShdw>
                </a:effectLst>
                <a:latin typeface="Impact"/>
              </a:rPr>
              <a:t>Сложные базовые формы</a:t>
            </a:r>
          </a:p>
        </p:txBody>
      </p:sp>
      <p:pic>
        <p:nvPicPr>
          <p:cNvPr id="132102" name="Picture 6" descr="frog"/>
          <p:cNvPicPr>
            <a:picLocks noGrp="1" noChangeAspect="1" noChangeArrowheads="1"/>
          </p:cNvPicPr>
          <p:nvPr>
            <p:ph sz="quarter" idx="1"/>
          </p:nvPr>
        </p:nvPicPr>
        <p:blipFill>
          <a:blip r:embed="rId4">
            <a:extLst>
              <a:ext uri="{28A0092B-C50C-407E-A947-70E740481C1C}">
                <a14:useLocalDpi xmlns:a14="http://schemas.microsoft.com/office/drawing/2010/main" val="0"/>
              </a:ext>
            </a:extLst>
          </a:blip>
          <a:srcRect/>
          <a:stretch>
            <a:fillRect/>
          </a:stretch>
        </p:blipFill>
        <p:spPr>
          <a:xfrm>
            <a:off x="6659563" y="2205038"/>
            <a:ext cx="1984375" cy="2112962"/>
          </a:xfrm>
        </p:spPr>
      </p:pic>
      <p:pic>
        <p:nvPicPr>
          <p:cNvPr id="132104" name="Picture 8" descr="kat"/>
          <p:cNvPicPr>
            <a:picLocks noGrp="1" noChangeAspect="1" noChangeArrowheads="1"/>
          </p:cNvPicPr>
          <p:nvPr>
            <p:ph sz="quarter" idx="2"/>
          </p:nvPr>
        </p:nvPicPr>
        <p:blipFill>
          <a:blip r:embed="rId5">
            <a:extLst>
              <a:ext uri="{28A0092B-C50C-407E-A947-70E740481C1C}">
                <a14:useLocalDpi xmlns:a14="http://schemas.microsoft.com/office/drawing/2010/main" val="0"/>
              </a:ext>
            </a:extLst>
          </a:blip>
          <a:srcRect/>
          <a:stretch>
            <a:fillRect/>
          </a:stretch>
        </p:blipFill>
        <p:spPr>
          <a:xfrm>
            <a:off x="3635375" y="3500438"/>
            <a:ext cx="1984375" cy="2112962"/>
          </a:xfrm>
        </p:spPr>
      </p:pic>
      <p:pic>
        <p:nvPicPr>
          <p:cNvPr id="132107" name="Picture 11" descr="fish"/>
          <p:cNvPicPr>
            <a:picLocks noGrp="1" noChangeAspect="1" noChangeArrowheads="1"/>
          </p:cNvPicPr>
          <p:nvPr>
            <p:ph sz="quarter" idx="3"/>
          </p:nvPr>
        </p:nvPicPr>
        <p:blipFill>
          <a:blip r:embed="rId6">
            <a:extLst>
              <a:ext uri="{28A0092B-C50C-407E-A947-70E740481C1C}">
                <a14:useLocalDpi xmlns:a14="http://schemas.microsoft.com/office/drawing/2010/main" val="0"/>
              </a:ext>
            </a:extLst>
          </a:blip>
          <a:srcRect/>
          <a:stretch>
            <a:fillRect/>
          </a:stretch>
        </p:blipFill>
        <p:spPr>
          <a:xfrm>
            <a:off x="468313" y="2133600"/>
            <a:ext cx="1984375" cy="2111375"/>
          </a:xfrm>
        </p:spPr>
      </p:pic>
      <p:sp>
        <p:nvSpPr>
          <p:cNvPr id="132110" name="AutoShape 14"/>
          <p:cNvSpPr>
            <a:spLocks noChangeArrowheads="1"/>
          </p:cNvSpPr>
          <p:nvPr/>
        </p:nvSpPr>
        <p:spPr bwMode="auto">
          <a:xfrm>
            <a:off x="323850" y="4797425"/>
            <a:ext cx="2376488" cy="647700"/>
          </a:xfrm>
          <a:prstGeom prst="wave">
            <a:avLst>
              <a:gd name="adj1" fmla="val 13005"/>
              <a:gd name="adj2" fmla="val 0"/>
            </a:avLst>
          </a:prstGeom>
          <a:gradFill rotWithShape="1">
            <a:gsLst>
              <a:gs pos="0">
                <a:srgbClr val="FDC3CA"/>
              </a:gs>
              <a:gs pos="100000">
                <a:srgbClr val="B482FE"/>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32113" name="AutoShape 17"/>
          <p:cNvSpPr>
            <a:spLocks noChangeArrowheads="1"/>
          </p:cNvSpPr>
          <p:nvPr/>
        </p:nvSpPr>
        <p:spPr bwMode="auto">
          <a:xfrm>
            <a:off x="3492500" y="5949950"/>
            <a:ext cx="2376488" cy="647700"/>
          </a:xfrm>
          <a:prstGeom prst="wave">
            <a:avLst>
              <a:gd name="adj1" fmla="val 13005"/>
              <a:gd name="adj2" fmla="val 0"/>
            </a:avLst>
          </a:prstGeom>
          <a:gradFill rotWithShape="1">
            <a:gsLst>
              <a:gs pos="0">
                <a:srgbClr val="FDC3CA"/>
              </a:gs>
              <a:gs pos="100000">
                <a:srgbClr val="B482FE"/>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32114" name="AutoShape 18"/>
          <p:cNvSpPr>
            <a:spLocks noChangeArrowheads="1"/>
          </p:cNvSpPr>
          <p:nvPr/>
        </p:nvSpPr>
        <p:spPr bwMode="auto">
          <a:xfrm>
            <a:off x="6516688" y="4797425"/>
            <a:ext cx="2376487" cy="647700"/>
          </a:xfrm>
          <a:prstGeom prst="wave">
            <a:avLst>
              <a:gd name="adj1" fmla="val 13005"/>
              <a:gd name="adj2" fmla="val 0"/>
            </a:avLst>
          </a:prstGeom>
          <a:gradFill rotWithShape="1">
            <a:gsLst>
              <a:gs pos="0">
                <a:srgbClr val="FDC3CA"/>
              </a:gs>
              <a:gs pos="100000">
                <a:srgbClr val="B482FE"/>
              </a:gs>
            </a:gsLst>
            <a:path path="rect">
              <a:fillToRect l="50000" t="50000" r="50000" b="50000"/>
            </a:path>
          </a:gradFill>
          <a:ln w="9525">
            <a:solidFill>
              <a:schemeClr val="tx1"/>
            </a:solidFill>
            <a:round/>
            <a:headEnd/>
            <a:tailEnd/>
          </a:ln>
          <a:effectLst/>
        </p:spPr>
        <p:txBody>
          <a:bodyPr wrap="none" anchor="ctr"/>
          <a:lstStyle/>
          <a:p>
            <a:endParaRPr lang="ru-RU"/>
          </a:p>
        </p:txBody>
      </p:sp>
      <p:sp>
        <p:nvSpPr>
          <p:cNvPr id="132118" name="Text Box 22"/>
          <p:cNvSpPr txBox="1">
            <a:spLocks noChangeArrowheads="1"/>
          </p:cNvSpPr>
          <p:nvPr/>
        </p:nvSpPr>
        <p:spPr bwMode="auto">
          <a:xfrm>
            <a:off x="395288" y="4868863"/>
            <a:ext cx="2089150" cy="457200"/>
          </a:xfrm>
          <a:prstGeom prst="rect">
            <a:avLst/>
          </a:prstGeom>
          <a:noFill/>
          <a:ln w="9525">
            <a:noFill/>
            <a:miter lim="800000"/>
            <a:headEnd/>
            <a:tailEnd/>
          </a:ln>
          <a:effectLst/>
        </p:spPr>
        <p:txBody>
          <a:bodyPr>
            <a:spAutoFit/>
          </a:bodyPr>
          <a:lstStyle/>
          <a:p>
            <a:pPr algn="ctr">
              <a:spcBef>
                <a:spcPct val="50000"/>
              </a:spcBef>
            </a:pPr>
            <a:r>
              <a:rPr lang="ru-RU" sz="2400" b="1">
                <a:solidFill>
                  <a:srgbClr val="3A018D"/>
                </a:solidFill>
              </a:rPr>
              <a:t>птица</a:t>
            </a:r>
          </a:p>
        </p:txBody>
      </p:sp>
      <p:sp>
        <p:nvSpPr>
          <p:cNvPr id="132119" name="Text Box 23"/>
          <p:cNvSpPr txBox="1">
            <a:spLocks noChangeArrowheads="1"/>
          </p:cNvSpPr>
          <p:nvPr/>
        </p:nvSpPr>
        <p:spPr bwMode="auto">
          <a:xfrm>
            <a:off x="3635375" y="6021388"/>
            <a:ext cx="2160588" cy="457200"/>
          </a:xfrm>
          <a:prstGeom prst="rect">
            <a:avLst/>
          </a:prstGeom>
          <a:noFill/>
          <a:ln w="9525">
            <a:noFill/>
            <a:miter lim="800000"/>
            <a:headEnd/>
            <a:tailEnd/>
          </a:ln>
          <a:effectLst/>
        </p:spPr>
        <p:txBody>
          <a:bodyPr>
            <a:spAutoFit/>
          </a:bodyPr>
          <a:lstStyle/>
          <a:p>
            <a:pPr algn="ctr">
              <a:spcBef>
                <a:spcPct val="50000"/>
              </a:spcBef>
            </a:pPr>
            <a:r>
              <a:rPr lang="ru-RU" sz="2400" b="1">
                <a:solidFill>
                  <a:srgbClr val="3A018D"/>
                </a:solidFill>
              </a:rPr>
              <a:t>катамаран</a:t>
            </a:r>
          </a:p>
        </p:txBody>
      </p:sp>
      <p:sp>
        <p:nvSpPr>
          <p:cNvPr id="132120" name="Text Box 24"/>
          <p:cNvSpPr txBox="1">
            <a:spLocks noChangeArrowheads="1"/>
          </p:cNvSpPr>
          <p:nvPr/>
        </p:nvSpPr>
        <p:spPr bwMode="auto">
          <a:xfrm>
            <a:off x="6732588" y="4868863"/>
            <a:ext cx="1944687" cy="457200"/>
          </a:xfrm>
          <a:prstGeom prst="rect">
            <a:avLst/>
          </a:prstGeom>
          <a:noFill/>
          <a:ln w="9525">
            <a:noFill/>
            <a:miter lim="800000"/>
            <a:headEnd/>
            <a:tailEnd/>
          </a:ln>
          <a:effectLst/>
        </p:spPr>
        <p:txBody>
          <a:bodyPr>
            <a:spAutoFit/>
          </a:bodyPr>
          <a:lstStyle/>
          <a:p>
            <a:pPr algn="ctr">
              <a:spcBef>
                <a:spcPct val="50000"/>
              </a:spcBef>
            </a:pPr>
            <a:r>
              <a:rPr lang="ru-RU" sz="2400" b="1">
                <a:solidFill>
                  <a:srgbClr val="3A018D"/>
                </a:solidFill>
              </a:rPr>
              <a:t>лягушка</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44" name="Picture 4" descr="02_01"/>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2236"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260350"/>
            <a:ext cx="2314575" cy="3657600"/>
          </a:xfrm>
          <a:prstGeom prst="rect">
            <a:avLst/>
          </a:prstGeom>
          <a:noFill/>
        </p:spPr>
      </p:pic>
      <p:pic>
        <p:nvPicPr>
          <p:cNvPr id="52237"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3425825"/>
            <a:ext cx="5327650" cy="3432175"/>
          </a:xfrm>
          <a:prstGeom prst="rect">
            <a:avLst/>
          </a:prstGeom>
          <a:noFill/>
        </p:spPr>
      </p:pic>
      <p:pic>
        <p:nvPicPr>
          <p:cNvPr id="52238"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463" y="260350"/>
            <a:ext cx="4427537" cy="3600450"/>
          </a:xfrm>
          <a:prstGeom prst="rect">
            <a:avLst/>
          </a:prstGeom>
          <a:noFill/>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extLst>
              <a:ext uri="{28A0092B-C50C-407E-A947-70E740481C1C}">
                <a14:useLocalDpi xmlns:a14="http://schemas.microsoft.com/office/drawing/2010/main" val="0"/>
              </a:ext>
            </a:extLst>
          </a:blip>
          <a:srcRect/>
          <a:tile tx="0" ty="0" sx="100000" sy="100000" flip="none" algn="tl"/>
        </a:blipFill>
        <a:effectLst/>
      </p:bgPr>
    </p:bg>
    <p:spTree>
      <p:nvGrpSpPr>
        <p:cNvPr id="1" name=""/>
        <p:cNvGrpSpPr/>
        <p:nvPr/>
      </p:nvGrpSpPr>
      <p:grpSpPr>
        <a:xfrm>
          <a:off x="0" y="0"/>
          <a:ext cx="0" cy="0"/>
          <a:chOff x="0" y="0"/>
          <a:chExt cx="0" cy="0"/>
        </a:xfrm>
      </p:grpSpPr>
      <p:pic>
        <p:nvPicPr>
          <p:cNvPr id="4" name="Рисунок 3" descr="5166056_1192525834_0081pi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602163"/>
            <a:ext cx="2565400" cy="2255837"/>
          </a:xfrm>
          <a:prstGeom prst="rect">
            <a:avLst/>
          </a:prstGeom>
          <a:noFill/>
        </p:spPr>
      </p:pic>
      <p:sp>
        <p:nvSpPr>
          <p:cNvPr id="2" name="Заголовок 1"/>
          <p:cNvSpPr>
            <a:spLocks noGrp="1"/>
          </p:cNvSpPr>
          <p:nvPr>
            <p:ph type="title" idx="4294967295"/>
          </p:nvPr>
        </p:nvSpPr>
        <p:spPr>
          <a:xfrm>
            <a:off x="685800" y="152400"/>
            <a:ext cx="8458200" cy="704850"/>
          </a:xfrm>
        </p:spPr>
        <p:txBody>
          <a:bodyPr/>
          <a:lstStyle/>
          <a:p>
            <a:pPr eaLnBrk="1" hangingPunct="1"/>
            <a:r>
              <a:rPr lang="ru-RU" dirty="0">
                <a:solidFill>
                  <a:srgbClr val="00B050"/>
                </a:solidFill>
              </a:rPr>
              <a:t>Японские журавлики</a:t>
            </a:r>
          </a:p>
        </p:txBody>
      </p:sp>
      <p:sp>
        <p:nvSpPr>
          <p:cNvPr id="3" name="Содержимое 2"/>
          <p:cNvSpPr>
            <a:spLocks noGrp="1"/>
          </p:cNvSpPr>
          <p:nvPr>
            <p:ph idx="4294967295"/>
          </p:nvPr>
        </p:nvSpPr>
        <p:spPr>
          <a:xfrm>
            <a:off x="1357313" y="857250"/>
            <a:ext cx="7786687" cy="5500688"/>
          </a:xfrm>
        </p:spPr>
        <p:txBody>
          <a:bodyPr/>
          <a:lstStyle/>
          <a:p>
            <a:pPr algn="just" eaLnBrk="1" hangingPunct="1">
              <a:buFontTx/>
              <a:buNone/>
            </a:pPr>
            <a:r>
              <a:rPr lang="ru-RU" sz="2400" dirty="0">
                <a:solidFill>
                  <a:srgbClr val="BF0000"/>
                </a:solidFill>
                <a:latin typeface="Arial" charset="0"/>
              </a:rPr>
              <a:t>    </a:t>
            </a:r>
            <a:r>
              <a:rPr lang="ru-RU" sz="2400" dirty="0">
                <a:solidFill>
                  <a:srgbClr val="3333FF"/>
                </a:solidFill>
              </a:rPr>
              <a:t>Каждый японец и каждый, кто брался за оригами, знает историю </a:t>
            </a:r>
            <a:r>
              <a:rPr lang="ru-RU" sz="2400" dirty="0" err="1">
                <a:solidFill>
                  <a:srgbClr val="3333FF"/>
                </a:solidFill>
              </a:rPr>
              <a:t>Садако</a:t>
            </a:r>
            <a:r>
              <a:rPr lang="ru-RU" sz="2400" dirty="0">
                <a:solidFill>
                  <a:srgbClr val="3333FF"/>
                </a:solidFill>
              </a:rPr>
              <a:t>, девочки из Хиросимы, которая делала журавликов, веря, что это спасет ее от лучевой болезни. Кто-то сказал ей, что если она сделает тысячу журавликов, она поправится. </a:t>
            </a:r>
            <a:r>
              <a:rPr lang="ru-RU" sz="2400" dirty="0" err="1">
                <a:solidFill>
                  <a:srgbClr val="3333FF"/>
                </a:solidFill>
              </a:rPr>
              <a:t>Садако</a:t>
            </a:r>
            <a:r>
              <a:rPr lang="ru-RU" sz="2400" dirty="0">
                <a:solidFill>
                  <a:srgbClr val="3333FF"/>
                </a:solidFill>
              </a:rPr>
              <a:t> скоро поняла, что ей уже не станет лучше, она умрет. И тогда она стала дарить журавликов другим больным</a:t>
            </a:r>
            <a:r>
              <a:rPr lang="ru-RU" sz="2400" dirty="0">
                <a:solidFill>
                  <a:srgbClr val="3333FF"/>
                </a:solidFill>
                <a:latin typeface="Arial" charset="0"/>
              </a:rPr>
              <a:t> </a:t>
            </a:r>
            <a:r>
              <a:rPr lang="ru-RU" sz="2400" dirty="0">
                <a:solidFill>
                  <a:srgbClr val="3333FF"/>
                </a:solidFill>
              </a:rPr>
              <a:t>- каждый журавлик, которого сворачивала маленькая </a:t>
            </a:r>
            <a:r>
              <a:rPr lang="ru-RU" sz="2400" dirty="0" err="1">
                <a:solidFill>
                  <a:srgbClr val="3333FF"/>
                </a:solidFill>
              </a:rPr>
              <a:t>Садако</a:t>
            </a:r>
            <a:r>
              <a:rPr lang="ru-RU" sz="2400" dirty="0">
                <a:solidFill>
                  <a:srgbClr val="3333FF"/>
                </a:solidFill>
              </a:rPr>
              <a:t>, был молитвой: молитвой о спасении человека. На Востоке журавль издавна символизирует жизнь и надежду. История двенадцатилетней </a:t>
            </a:r>
            <a:r>
              <a:rPr lang="ru-RU" sz="2400" dirty="0" err="1">
                <a:solidFill>
                  <a:srgbClr val="3333FF"/>
                </a:solidFill>
              </a:rPr>
              <a:t>Садако</a:t>
            </a:r>
            <a:r>
              <a:rPr lang="ru-RU" sz="2400" dirty="0">
                <a:solidFill>
                  <a:srgbClr val="3333FF"/>
                </a:solidFill>
              </a:rPr>
              <a:t> превратила фигурку журавля в символ совсем другого рода</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9" dur="500"/>
                                        <p:tgtEl>
                                          <p:spTgt spid="3">
                                            <p:txEl>
                                              <p:pRg st="0" end="0"/>
                                            </p:txEl>
                                          </p:spTgt>
                                        </p:tgtEl>
                                      </p:cBhvr>
                                    </p:animEffect>
                                  </p:childTnLst>
                                </p:cTn>
                              </p:par>
                            </p:childTnLst>
                          </p:cTn>
                        </p:par>
                        <p:par>
                          <p:cTn id="20" fill="hold">
                            <p:stCondLst>
                              <p:cond delay="1500"/>
                            </p:stCondLst>
                            <p:childTnLst>
                              <p:par>
                                <p:cTn id="21" presetID="43"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
                                        <p:tgtEl>
                                          <p:spTgt spid="4"/>
                                        </p:tgtEl>
                                      </p:cBhvr>
                                    </p:animEffect>
                                    <p:anim calcmode="lin" valueType="num">
                                      <p:cBhvr>
                                        <p:cTn id="24" dur="800" fill="hold"/>
                                        <p:tgtEl>
                                          <p:spTgt spid="4"/>
                                        </p:tgtEl>
                                        <p:attrNameLst>
                                          <p:attrName>ppt_x</p:attrName>
                                        </p:attrNameLst>
                                      </p:cBhvr>
                                      <p:tavLst>
                                        <p:tav tm="0">
                                          <p:val>
                                            <p:strVal val="#ppt_x"/>
                                          </p:val>
                                        </p:tav>
                                        <p:tav tm="100000">
                                          <p:val>
                                            <p:strVal val="#ppt_x"/>
                                          </p:val>
                                        </p:tav>
                                      </p:tavLst>
                                    </p:anim>
                                    <p:anim calcmode="lin" valueType="num">
                                      <p:cBhvr>
                                        <p:cTn id="25" dur="800" fill="hold"/>
                                        <p:tgtEl>
                                          <p:spTgt spid="4"/>
                                        </p:tgtEl>
                                        <p:attrNameLst>
                                          <p:attrName>ppt_y</p:attrName>
                                        </p:attrNameLst>
                                      </p:cBhvr>
                                      <p:tavLst>
                                        <p:tav tm="0">
                                          <p:val>
                                            <p:strVal val="#ppt_y+0.31"/>
                                          </p:val>
                                        </p:tav>
                                        <p:tav tm="100000">
                                          <p:val>
                                            <p:strVal val="#ppt_y+0.31"/>
                                          </p:val>
                                        </p:tav>
                                      </p:tavLst>
                                    </p:anim>
                                    <p:anim calcmode="lin" valueType="num">
                                      <p:cBhvr>
                                        <p:cTn id="26" dur="1200" decel="50000" fill="hold">
                                          <p:stCondLst>
                                            <p:cond delay="8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1200" decel="50000" fill="hold">
                                          <p:stCondLst>
                                            <p:cond delay="8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gs>
            <a:gs pos="20000">
              <a:srgbClr val="000040"/>
            </a:gs>
            <a:gs pos="50000">
              <a:srgbClr val="400040"/>
            </a:gs>
            <a:gs pos="75000">
              <a:srgbClr val="8F0040"/>
            </a:gs>
            <a:gs pos="89999">
              <a:srgbClr val="F27300"/>
            </a:gs>
            <a:gs pos="100000">
              <a:srgbClr val="FFBF00"/>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85800" y="152400"/>
            <a:ext cx="6870700" cy="704850"/>
          </a:xfrm>
        </p:spPr>
        <p:txBody>
          <a:bodyPr/>
          <a:lstStyle/>
          <a:p>
            <a:pPr eaLnBrk="1" hangingPunct="1">
              <a:defRPr/>
            </a:pPr>
            <a:r>
              <a:rPr lang="ru-RU" sz="4000" dirty="0">
                <a:solidFill>
                  <a:schemeClr val="accent1">
                    <a:lumMod val="75000"/>
                  </a:schemeClr>
                </a:solidFill>
                <a:latin typeface="+mj-lt"/>
                <a:ea typeface="+mj-ea"/>
                <a:cs typeface="+mj-cs"/>
              </a:rPr>
              <a:t>Оригами</a:t>
            </a:r>
            <a:r>
              <a:rPr lang="ru-RU" sz="3600" dirty="0">
                <a:solidFill>
                  <a:schemeClr val="accent1">
                    <a:lumMod val="75000"/>
                  </a:schemeClr>
                </a:solidFill>
                <a:latin typeface="+mj-lt"/>
                <a:ea typeface="+mj-ea"/>
                <a:cs typeface="+mj-cs"/>
              </a:rPr>
              <a:t> в жизни человека.</a:t>
            </a:r>
          </a:p>
        </p:txBody>
      </p:sp>
      <p:sp>
        <p:nvSpPr>
          <p:cNvPr id="3" name="Содержимое 2"/>
          <p:cNvSpPr>
            <a:spLocks noGrp="1"/>
          </p:cNvSpPr>
          <p:nvPr>
            <p:ph idx="4294967295"/>
          </p:nvPr>
        </p:nvSpPr>
        <p:spPr>
          <a:xfrm>
            <a:off x="684213" y="1412875"/>
            <a:ext cx="7696200" cy="4414838"/>
          </a:xfrm>
        </p:spPr>
        <p:txBody>
          <a:bodyPr/>
          <a:lstStyle/>
          <a:p>
            <a:pPr eaLnBrk="1" hangingPunct="1"/>
            <a:r>
              <a:rPr lang="ru-RU" sz="3600" dirty="0">
                <a:solidFill>
                  <a:srgbClr val="FFE60D"/>
                </a:solidFill>
              </a:rPr>
              <a:t>Педагогика</a:t>
            </a:r>
          </a:p>
          <a:p>
            <a:pPr eaLnBrk="1" hangingPunct="1"/>
            <a:r>
              <a:rPr lang="ru-RU" sz="3600" dirty="0">
                <a:solidFill>
                  <a:srgbClr val="FFE60D"/>
                </a:solidFill>
              </a:rPr>
              <a:t>Дизайн жилища</a:t>
            </a:r>
          </a:p>
          <a:p>
            <a:pPr eaLnBrk="1" hangingPunct="1"/>
            <a:r>
              <a:rPr lang="ru-RU" sz="3600" dirty="0">
                <a:solidFill>
                  <a:srgbClr val="FFE60D"/>
                </a:solidFill>
              </a:rPr>
              <a:t>Моделирование</a:t>
            </a:r>
          </a:p>
          <a:p>
            <a:pPr eaLnBrk="1" hangingPunct="1"/>
            <a:r>
              <a:rPr lang="ru-RU" sz="3600" dirty="0">
                <a:solidFill>
                  <a:srgbClr val="FFE60D"/>
                </a:solidFill>
              </a:rPr>
              <a:t>Украшение и аксессуары</a:t>
            </a:r>
          </a:p>
          <a:p>
            <a:pPr eaLnBrk="1" hangingPunct="1"/>
            <a:r>
              <a:rPr lang="ru-RU" sz="3600" dirty="0" err="1">
                <a:solidFill>
                  <a:srgbClr val="FFE60D"/>
                </a:solidFill>
              </a:rPr>
              <a:t>Оформительная</a:t>
            </a:r>
            <a:r>
              <a:rPr lang="ru-RU" sz="3600" dirty="0">
                <a:solidFill>
                  <a:srgbClr val="FFE60D"/>
                </a:solidFill>
              </a:rPr>
              <a:t> деятельность</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rgbClr val="E2F8E7"/>
        </a:solidFill>
        <a:effectLst/>
      </p:bgPr>
    </p:bg>
    <p:spTree>
      <p:nvGrpSpPr>
        <p:cNvPr id="1" name=""/>
        <p:cNvGrpSpPr/>
        <p:nvPr/>
      </p:nvGrpSpPr>
      <p:grpSpPr>
        <a:xfrm>
          <a:off x="0" y="0"/>
          <a:ext cx="0" cy="0"/>
          <a:chOff x="0" y="0"/>
          <a:chExt cx="0" cy="0"/>
        </a:xfrm>
      </p:grpSpPr>
      <p:sp>
        <p:nvSpPr>
          <p:cNvPr id="14338" name="Заголовок 1"/>
          <p:cNvSpPr>
            <a:spLocks noGrp="1"/>
          </p:cNvSpPr>
          <p:nvPr>
            <p:ph type="title" idx="4294967295"/>
          </p:nvPr>
        </p:nvSpPr>
        <p:spPr>
          <a:xfrm>
            <a:off x="755650" y="188913"/>
            <a:ext cx="6870700" cy="561975"/>
          </a:xfrm>
        </p:spPr>
        <p:txBody>
          <a:bodyPr/>
          <a:lstStyle/>
          <a:p>
            <a:r>
              <a:rPr lang="ru-RU" i="1">
                <a:solidFill>
                  <a:srgbClr val="0000FF"/>
                </a:solidFill>
              </a:rPr>
              <a:t>Дизайн жилища</a:t>
            </a:r>
          </a:p>
        </p:txBody>
      </p:sp>
      <p:grpSp>
        <p:nvGrpSpPr>
          <p:cNvPr id="14351" name="Group 15"/>
          <p:cNvGrpSpPr>
            <a:grpSpLocks/>
          </p:cNvGrpSpPr>
          <p:nvPr/>
        </p:nvGrpSpPr>
        <p:grpSpPr bwMode="auto">
          <a:xfrm>
            <a:off x="0" y="765175"/>
            <a:ext cx="9144000" cy="6092825"/>
            <a:chOff x="0" y="482"/>
            <a:chExt cx="5760" cy="3838"/>
          </a:xfrm>
        </p:grpSpPr>
        <p:pic>
          <p:nvPicPr>
            <p:cNvPr id="14343" name="Picture 2" descr="N:\оригами\мебель и оригами\MebelKlub_Ru новости, события Lago меняет привычные формы домашней мебели.files\8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82"/>
              <a:ext cx="1755" cy="1694"/>
            </a:xfrm>
            <a:prstGeom prst="rect">
              <a:avLst/>
            </a:prstGeom>
            <a:noFill/>
            <a:ln w="9525">
              <a:noFill/>
              <a:miter lim="800000"/>
              <a:headEnd/>
              <a:tailEnd/>
            </a:ln>
          </p:spPr>
        </p:pic>
        <p:pic>
          <p:nvPicPr>
            <p:cNvPr id="14344" name="Picture 3" descr="N:\оригами\мебель и оригами\Зарубежный рынок_ Удивительные стулья-оригами.files\idh_sooin_kim_origami_chair_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6" y="482"/>
              <a:ext cx="1931" cy="1713"/>
            </a:xfrm>
            <a:prstGeom prst="rect">
              <a:avLst/>
            </a:prstGeom>
            <a:noFill/>
            <a:ln w="9525">
              <a:noFill/>
              <a:miter lim="800000"/>
              <a:headEnd/>
              <a:tailEnd/>
            </a:ln>
          </p:spPr>
        </p:pic>
        <p:pic>
          <p:nvPicPr>
            <p:cNvPr id="14345" name="Picture 5" descr="N:\оригами\мебель и оригами\Стеллажи-оригами_ Домашняя мебель Lago меняет формы - Новости - AdMe_ru - креативная реклама.files\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3" y="2160"/>
              <a:ext cx="3107" cy="2160"/>
            </a:xfrm>
            <a:prstGeom prst="rect">
              <a:avLst/>
            </a:prstGeom>
            <a:noFill/>
            <a:ln w="9525">
              <a:noFill/>
              <a:miter lim="800000"/>
              <a:headEnd/>
              <a:tailEnd/>
            </a:ln>
          </p:spPr>
        </p:pic>
        <p:pic>
          <p:nvPicPr>
            <p:cNvPr id="14346" name="Picture 6" descr="N:\оригами\мебель и оригами\Стеллажи-оригами_ Домашняя мебель Lago меняет формы - Новости - AdMe_ru - креативная реклама.files\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1" y="482"/>
              <a:ext cx="2089" cy="1694"/>
            </a:xfrm>
            <a:prstGeom prst="rect">
              <a:avLst/>
            </a:prstGeom>
            <a:noFill/>
            <a:ln w="9525">
              <a:noFill/>
              <a:miter lim="800000"/>
              <a:headEnd/>
              <a:tailEnd/>
            </a:ln>
          </p:spPr>
        </p:pic>
        <p:pic>
          <p:nvPicPr>
            <p:cNvPr id="14350" name="Picture 14" descr="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2160"/>
              <a:ext cx="2835" cy="2160"/>
            </a:xfrm>
            <a:prstGeom prst="rect">
              <a:avLst/>
            </a:prstGeom>
            <a:noFill/>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338"/>
                                        </p:tgtEl>
                                        <p:attrNameLst>
                                          <p:attrName>style.visibility</p:attrName>
                                        </p:attrNameLst>
                                      </p:cBhvr>
                                      <p:to>
                                        <p:strVal val="visible"/>
                                      </p:to>
                                    </p:set>
                                    <p:anim calcmode="lin" valueType="num">
                                      <p:cBhvr>
                                        <p:cTn id="7" dur="20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8" dur="2000" fill="hold"/>
                                        <p:tgtEl>
                                          <p:spTgt spid="14338"/>
                                        </p:tgtEl>
                                        <p:attrNameLst>
                                          <p:attrName>ppt_y</p:attrName>
                                        </p:attrNameLst>
                                      </p:cBhvr>
                                      <p:tavLst>
                                        <p:tav tm="0">
                                          <p:val>
                                            <p:strVal val="#ppt_y"/>
                                          </p:val>
                                        </p:tav>
                                        <p:tav tm="100000">
                                          <p:val>
                                            <p:strVal val="#ppt_y"/>
                                          </p:val>
                                        </p:tav>
                                      </p:tavLst>
                                    </p:anim>
                                    <p:anim calcmode="lin" valueType="num">
                                      <p:cBhvr>
                                        <p:cTn id="9" dur="20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0" dur="20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000" tmFilter="0,0; .5, 1; 1, 1"/>
                                        <p:tgtEl>
                                          <p:spTgt spid="14338"/>
                                        </p:tgtEl>
                                      </p:cBhvr>
                                    </p:animEffect>
                                  </p:childTnLst>
                                </p:cTn>
                              </p:par>
                            </p:childTnLst>
                          </p:cTn>
                        </p:par>
                        <p:par>
                          <p:cTn id="12" fill="hold">
                            <p:stCondLst>
                              <p:cond delay="4200"/>
                            </p:stCondLst>
                            <p:childTnLst>
                              <p:par>
                                <p:cTn id="13" presetID="42" presetClass="entr" presetSubtype="0" fill="hold" nodeType="afterEffect">
                                  <p:stCondLst>
                                    <p:cond delay="0"/>
                                  </p:stCondLst>
                                  <p:childTnLst>
                                    <p:set>
                                      <p:cBhvr>
                                        <p:cTn id="14" dur="1" fill="hold">
                                          <p:stCondLst>
                                            <p:cond delay="0"/>
                                          </p:stCondLst>
                                        </p:cTn>
                                        <p:tgtEl>
                                          <p:spTgt spid="14351"/>
                                        </p:tgtEl>
                                        <p:attrNameLst>
                                          <p:attrName>style.visibility</p:attrName>
                                        </p:attrNameLst>
                                      </p:cBhvr>
                                      <p:to>
                                        <p:strVal val="visible"/>
                                      </p:to>
                                    </p:set>
                                    <p:animEffect transition="in" filter="fade">
                                      <p:cBhvr>
                                        <p:cTn id="15" dur="1000"/>
                                        <p:tgtEl>
                                          <p:spTgt spid="14351"/>
                                        </p:tgtEl>
                                      </p:cBhvr>
                                    </p:animEffect>
                                    <p:anim calcmode="lin" valueType="num">
                                      <p:cBhvr>
                                        <p:cTn id="16" dur="1000" fill="hold"/>
                                        <p:tgtEl>
                                          <p:spTgt spid="14351"/>
                                        </p:tgtEl>
                                        <p:attrNameLst>
                                          <p:attrName>ppt_x</p:attrName>
                                        </p:attrNameLst>
                                      </p:cBhvr>
                                      <p:tavLst>
                                        <p:tav tm="0">
                                          <p:val>
                                            <p:strVal val="#ppt_x"/>
                                          </p:val>
                                        </p:tav>
                                        <p:tav tm="100000">
                                          <p:val>
                                            <p:strVal val="#ppt_x"/>
                                          </p:val>
                                        </p:tav>
                                      </p:tavLst>
                                    </p:anim>
                                    <p:anim calcmode="lin" valueType="num">
                                      <p:cBhvr>
                                        <p:cTn id="17" dur="1000" fill="hold"/>
                                        <p:tgtEl>
                                          <p:spTgt spid="143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89105" name="Group 17"/>
          <p:cNvGrpSpPr>
            <a:grpSpLocks/>
          </p:cNvGrpSpPr>
          <p:nvPr/>
        </p:nvGrpSpPr>
        <p:grpSpPr bwMode="auto">
          <a:xfrm>
            <a:off x="0" y="0"/>
            <a:ext cx="9144000" cy="6858000"/>
            <a:chOff x="0" y="0"/>
            <a:chExt cx="5760" cy="4320"/>
          </a:xfrm>
        </p:grpSpPr>
        <p:pic>
          <p:nvPicPr>
            <p:cNvPr id="89092" name="Picture 4" descr="ds_9619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 y="0"/>
              <a:ext cx="2268" cy="1928"/>
            </a:xfrm>
            <a:prstGeom prst="rect">
              <a:avLst/>
            </a:prstGeom>
          </p:spPr>
        </p:pic>
        <p:pic>
          <p:nvPicPr>
            <p:cNvPr id="89094" name="Picture 6" descr="ds_9643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71" y="0"/>
              <a:ext cx="2789" cy="1859"/>
            </a:xfrm>
            <a:prstGeom prst="rect">
              <a:avLst/>
            </a:prstGeom>
          </p:spPr>
        </p:pic>
        <p:pic>
          <p:nvPicPr>
            <p:cNvPr id="89100" name="Picture 12" descr="ds_9643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93" y="2024"/>
              <a:ext cx="2767" cy="2296"/>
            </a:xfrm>
            <a:prstGeom prst="rect">
              <a:avLst/>
            </a:prstGeom>
          </p:spPr>
        </p:pic>
        <p:pic>
          <p:nvPicPr>
            <p:cNvPr id="89103" name="Picture 15" descr="ds_9642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2115"/>
              <a:ext cx="2925" cy="2205"/>
            </a:xfrm>
            <a:prstGeom prst="rect">
              <a:avLst/>
            </a:prstGeom>
            <a:noFill/>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89105"/>
                                        </p:tgtEl>
                                        <p:attrNameLst>
                                          <p:attrName>style.visibility</p:attrName>
                                        </p:attrNameLst>
                                      </p:cBhvr>
                                      <p:to>
                                        <p:strVal val="visible"/>
                                      </p:to>
                                    </p:set>
                                    <p:anim calcmode="lin" valueType="num">
                                      <p:cBhvr>
                                        <p:cTn id="7" dur="500" fill="hold"/>
                                        <p:tgtEl>
                                          <p:spTgt spid="89105"/>
                                        </p:tgtEl>
                                        <p:attrNameLst>
                                          <p:attrName>ppt_w</p:attrName>
                                        </p:attrNameLst>
                                      </p:cBhvr>
                                      <p:tavLst>
                                        <p:tav tm="0">
                                          <p:val>
                                            <p:fltVal val="0"/>
                                          </p:val>
                                        </p:tav>
                                        <p:tav tm="100000">
                                          <p:val>
                                            <p:strVal val="#ppt_w"/>
                                          </p:val>
                                        </p:tav>
                                      </p:tavLst>
                                    </p:anim>
                                    <p:anim calcmode="lin" valueType="num">
                                      <p:cBhvr>
                                        <p:cTn id="8" dur="500" fill="hold"/>
                                        <p:tgtEl>
                                          <p:spTgt spid="89105"/>
                                        </p:tgtEl>
                                        <p:attrNameLst>
                                          <p:attrName>ppt_h</p:attrName>
                                        </p:attrNameLst>
                                      </p:cBhvr>
                                      <p:tavLst>
                                        <p:tav tm="0">
                                          <p:val>
                                            <p:fltVal val="0"/>
                                          </p:val>
                                        </p:tav>
                                        <p:tav tm="100000">
                                          <p:val>
                                            <p:strVal val="#ppt_h"/>
                                          </p:val>
                                        </p:tav>
                                      </p:tavLst>
                                    </p:anim>
                                    <p:anim calcmode="lin" valueType="num">
                                      <p:cBhvr>
                                        <p:cTn id="9" dur="500" fill="hold"/>
                                        <p:tgtEl>
                                          <p:spTgt spid="89105"/>
                                        </p:tgtEl>
                                        <p:attrNameLst>
                                          <p:attrName>style.rotation</p:attrName>
                                        </p:attrNameLst>
                                      </p:cBhvr>
                                      <p:tavLst>
                                        <p:tav tm="0">
                                          <p:val>
                                            <p:fltVal val="360"/>
                                          </p:val>
                                        </p:tav>
                                        <p:tav tm="100000">
                                          <p:val>
                                            <p:fltVal val="0"/>
                                          </p:val>
                                        </p:tav>
                                      </p:tavLst>
                                    </p:anim>
                                    <p:animEffect transition="in" filter="fade">
                                      <p:cBhvr>
                                        <p:cTn id="10" dur="500"/>
                                        <p:tgtEl>
                                          <p:spTgt spid="89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rgbClr val="FFFFCC"/>
        </a:solidFill>
        <a:effectLst/>
      </p:bgPr>
    </p:bg>
    <p:spTree>
      <p:nvGrpSpPr>
        <p:cNvPr id="1" name=""/>
        <p:cNvGrpSpPr/>
        <p:nvPr/>
      </p:nvGrpSpPr>
      <p:grpSpPr>
        <a:xfrm>
          <a:off x="0" y="0"/>
          <a:ext cx="0" cy="0"/>
          <a:chOff x="0" y="0"/>
          <a:chExt cx="0" cy="0"/>
        </a:xfrm>
      </p:grpSpPr>
      <p:sp>
        <p:nvSpPr>
          <p:cNvPr id="15362" name="Заголовок 1"/>
          <p:cNvSpPr>
            <a:spLocks noGrp="1"/>
          </p:cNvSpPr>
          <p:nvPr>
            <p:ph type="title" idx="4294967295"/>
          </p:nvPr>
        </p:nvSpPr>
        <p:spPr>
          <a:xfrm>
            <a:off x="755650" y="188913"/>
            <a:ext cx="6870700" cy="633412"/>
          </a:xfrm>
        </p:spPr>
        <p:txBody>
          <a:bodyPr/>
          <a:lstStyle/>
          <a:p>
            <a:r>
              <a:rPr lang="ru-RU" i="1">
                <a:solidFill>
                  <a:srgbClr val="FF9900"/>
                </a:solidFill>
              </a:rPr>
              <a:t>Моделирование</a:t>
            </a:r>
          </a:p>
        </p:txBody>
      </p:sp>
      <p:sp>
        <p:nvSpPr>
          <p:cNvPr id="15363" name="Содержимое 2"/>
          <p:cNvSpPr>
            <a:spLocks noGrp="1"/>
          </p:cNvSpPr>
          <p:nvPr>
            <p:ph idx="4294967295"/>
          </p:nvPr>
        </p:nvSpPr>
        <p:spPr>
          <a:xfrm>
            <a:off x="0" y="785813"/>
            <a:ext cx="9144000" cy="6072187"/>
          </a:xfrm>
        </p:spPr>
        <p:txBody>
          <a:bodyPr/>
          <a:lstStyle/>
          <a:p>
            <a:pPr>
              <a:buFontTx/>
              <a:buNone/>
            </a:pPr>
            <a:endParaRPr lang="ru-RU"/>
          </a:p>
        </p:txBody>
      </p:sp>
      <p:grpSp>
        <p:nvGrpSpPr>
          <p:cNvPr id="2" name="Группа 7"/>
          <p:cNvGrpSpPr>
            <a:grpSpLocks/>
          </p:cNvGrpSpPr>
          <p:nvPr/>
        </p:nvGrpSpPr>
        <p:grpSpPr bwMode="auto">
          <a:xfrm>
            <a:off x="0" y="785813"/>
            <a:ext cx="9144000" cy="6072187"/>
            <a:chOff x="0" y="785813"/>
            <a:chExt cx="9144000" cy="6072187"/>
          </a:xfrm>
        </p:grpSpPr>
        <p:pic>
          <p:nvPicPr>
            <p:cNvPr id="15365" name="Picture 2" descr="N:\оригами\Новый дизайн бумажных стаканчиков для кофе.files\6sidecup.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785813"/>
              <a:ext cx="4357688" cy="3000375"/>
            </a:xfrm>
            <a:prstGeom prst="rect">
              <a:avLst/>
            </a:prstGeom>
            <a:noFill/>
            <a:ln w="9525">
              <a:noFill/>
              <a:miter lim="800000"/>
              <a:headEnd/>
              <a:tailEnd/>
            </a:ln>
          </p:spPr>
        </p:pic>
        <p:pic>
          <p:nvPicPr>
            <p:cNvPr id="15366" name="Picture 3" descr="N:\оригами\Упаковка_ Оригами_ Дзен  Unipack_ru.files\file0317.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68800" y="785813"/>
              <a:ext cx="4775200" cy="3000375"/>
            </a:xfrm>
            <a:prstGeom prst="rect">
              <a:avLst/>
            </a:prstGeom>
            <a:noFill/>
            <a:ln w="9525">
              <a:noFill/>
              <a:miter lim="800000"/>
              <a:headEnd/>
              <a:tailEnd/>
            </a:ln>
          </p:spPr>
        </p:pic>
        <p:pic>
          <p:nvPicPr>
            <p:cNvPr id="15367" name="Picture 4" descr="N:\оригами\Упаковка_ Оригами_ Дзен  Unipack_ru.files\file0320.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3810000"/>
              <a:ext cx="4357688" cy="3048000"/>
            </a:xfrm>
            <a:prstGeom prst="rect">
              <a:avLst/>
            </a:prstGeom>
            <a:noFill/>
            <a:ln w="9525">
              <a:noFill/>
              <a:miter lim="800000"/>
              <a:headEnd/>
              <a:tailEnd/>
            </a:ln>
          </p:spPr>
        </p:pic>
        <p:pic>
          <p:nvPicPr>
            <p:cNvPr id="15368" name="Picture 5" descr="N:\оригами\Упаковка_ Оригами_ Дзен  Unipack_ru.files\file0319.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357688" y="3786188"/>
              <a:ext cx="4786312" cy="3071812"/>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heckerboard(down)">
                                      <p:cBhvr>
                                        <p:cTn id="7" dur="1000"/>
                                        <p:tgtEl>
                                          <p:spTgt spid="15362"/>
                                        </p:tgtEl>
                                      </p:cBhvr>
                                    </p:animEffect>
                                  </p:childTnLst>
                                </p:cTn>
                              </p:par>
                            </p:childTnLst>
                          </p:cTn>
                        </p:par>
                        <p:par>
                          <p:cTn id="8" fill="hold">
                            <p:stCondLst>
                              <p:cond delay="1000"/>
                            </p:stCondLst>
                            <p:childTnLst>
                              <p:par>
                                <p:cTn id="9" presetID="3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3000"/>
                                        <p:tgtEl>
                                          <p:spTgt spid="2"/>
                                        </p:tgtEl>
                                      </p:cBhvr>
                                    </p:animEffect>
                                    <p:anim calcmode="lin" valueType="num">
                                      <p:cBhvr>
                                        <p:cTn id="12" dur="3000" fill="hold"/>
                                        <p:tgtEl>
                                          <p:spTgt spid="2"/>
                                        </p:tgtEl>
                                        <p:attrNameLst>
                                          <p:attrName>style.rotation</p:attrName>
                                        </p:attrNameLst>
                                      </p:cBhvr>
                                      <p:tavLst>
                                        <p:tav tm="0">
                                          <p:val>
                                            <p:fltVal val="720"/>
                                          </p:val>
                                        </p:tav>
                                        <p:tav tm="100000">
                                          <p:val>
                                            <p:fltVal val="0"/>
                                          </p:val>
                                        </p:tav>
                                      </p:tavLst>
                                    </p:anim>
                                    <p:anim calcmode="lin" valueType="num">
                                      <p:cBhvr>
                                        <p:cTn id="13" dur="3000" fill="hold"/>
                                        <p:tgtEl>
                                          <p:spTgt spid="2"/>
                                        </p:tgtEl>
                                        <p:attrNameLst>
                                          <p:attrName>ppt_h</p:attrName>
                                        </p:attrNameLst>
                                      </p:cBhvr>
                                      <p:tavLst>
                                        <p:tav tm="0">
                                          <p:val>
                                            <p:fltVal val="0"/>
                                          </p:val>
                                        </p:tav>
                                        <p:tav tm="100000">
                                          <p:val>
                                            <p:strVal val="#ppt_h"/>
                                          </p:val>
                                        </p:tav>
                                      </p:tavLst>
                                    </p:anim>
                                    <p:anim calcmode="lin" valueType="num">
                                      <p:cBhvr>
                                        <p:cTn id="14" dur="3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DDEBCF"/>
            </a:gs>
            <a:gs pos="50000">
              <a:srgbClr val="9CB86E"/>
            </a:gs>
            <a:gs pos="100000">
              <a:srgbClr val="156B13"/>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714375" y="142875"/>
            <a:ext cx="6870700" cy="1600200"/>
          </a:xfrm>
        </p:spPr>
        <p:txBody>
          <a:bodyPr/>
          <a:lstStyle/>
          <a:p>
            <a:pPr eaLnBrk="1" hangingPunct="1"/>
            <a:r>
              <a:rPr lang="ru-RU" b="1" i="1" dirty="0">
                <a:solidFill>
                  <a:schemeClr val="folHlink"/>
                </a:solidFill>
              </a:rPr>
              <a:t>Цели</a:t>
            </a:r>
          </a:p>
        </p:txBody>
      </p:sp>
      <p:sp>
        <p:nvSpPr>
          <p:cNvPr id="5123" name="Содержимое 2"/>
          <p:cNvSpPr>
            <a:spLocks noGrp="1"/>
          </p:cNvSpPr>
          <p:nvPr>
            <p:ph idx="4294967295"/>
          </p:nvPr>
        </p:nvSpPr>
        <p:spPr>
          <a:xfrm>
            <a:off x="685800" y="1828800"/>
            <a:ext cx="7696200" cy="4886325"/>
          </a:xfrm>
        </p:spPr>
        <p:txBody>
          <a:bodyPr/>
          <a:lstStyle/>
          <a:p>
            <a:pPr eaLnBrk="1" hangingPunct="1">
              <a:buFontTx/>
              <a:buNone/>
            </a:pPr>
            <a:r>
              <a:rPr lang="en-US" sz="800" dirty="0">
                <a:solidFill>
                  <a:srgbClr val="C2E59B"/>
                </a:solidFill>
              </a:rPr>
              <a:t>erg</a:t>
            </a:r>
            <a:endParaRPr lang="ru-RU" sz="800" dirty="0">
              <a:solidFill>
                <a:srgbClr val="C2E59B"/>
              </a:solidFill>
            </a:endParaRPr>
          </a:p>
        </p:txBody>
      </p:sp>
      <p:sp>
        <p:nvSpPr>
          <p:cNvPr id="4" name="Облако 3"/>
          <p:cNvSpPr/>
          <p:nvPr/>
        </p:nvSpPr>
        <p:spPr>
          <a:xfrm>
            <a:off x="1000125" y="2357438"/>
            <a:ext cx="3143250" cy="221456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ru-RU" dirty="0">
                <a:solidFill>
                  <a:srgbClr val="FF0000"/>
                </a:solidFill>
              </a:rPr>
              <a:t>Познакомиться с современной наукой -</a:t>
            </a:r>
            <a:r>
              <a:rPr lang="ru-RU" dirty="0" err="1">
                <a:solidFill>
                  <a:srgbClr val="FF0000"/>
                </a:solidFill>
              </a:rPr>
              <a:t>оригаметрией</a:t>
            </a:r>
            <a:endParaRPr lang="ru-RU" dirty="0">
              <a:solidFill>
                <a:srgbClr val="FF0000"/>
              </a:solidFill>
            </a:endParaRPr>
          </a:p>
        </p:txBody>
      </p:sp>
      <p:sp>
        <p:nvSpPr>
          <p:cNvPr id="5" name="Облако 4"/>
          <p:cNvSpPr/>
          <p:nvPr/>
        </p:nvSpPr>
        <p:spPr>
          <a:xfrm>
            <a:off x="5435600" y="2133600"/>
            <a:ext cx="3000375" cy="250031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ru-RU" dirty="0">
                <a:solidFill>
                  <a:srgbClr val="FF0000"/>
                </a:solidFill>
              </a:rPr>
              <a:t>Узнать аксиомы и основные приемы изготовления </a:t>
            </a:r>
            <a:r>
              <a:rPr lang="ru-RU" dirty="0">
                <a:solidFill>
                  <a:srgbClr val="FF0000"/>
                </a:solidFill>
                <a:latin typeface="Arial" charset="0"/>
              </a:rPr>
              <a:t>   </a:t>
            </a:r>
            <a:r>
              <a:rPr lang="ru-RU" dirty="0">
                <a:solidFill>
                  <a:srgbClr val="FF0000"/>
                </a:solidFill>
              </a:rPr>
              <a:t>фигур из бумаги</a:t>
            </a:r>
          </a:p>
        </p:txBody>
      </p:sp>
      <p:sp>
        <p:nvSpPr>
          <p:cNvPr id="6" name="Облако 5"/>
          <p:cNvSpPr/>
          <p:nvPr/>
        </p:nvSpPr>
        <p:spPr>
          <a:xfrm>
            <a:off x="2857500" y="3571875"/>
            <a:ext cx="3286125" cy="200025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ru-RU" dirty="0">
                <a:solidFill>
                  <a:srgbClr val="FF0000"/>
                </a:solidFill>
              </a:rPr>
              <a:t>Научиться читать чертежи, по которым складываются фигуры</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4">
                                            <p:bg/>
                                          </p:spTgt>
                                        </p:tgtEl>
                                        <p:attrNameLst>
                                          <p:attrName>style.visibility</p:attrName>
                                        </p:attrNameLst>
                                      </p:cBhvr>
                                      <p:to>
                                        <p:strVal val="visible"/>
                                      </p:to>
                                    </p:set>
                                    <p:animEffect transition="in" filter="wipe(down)">
                                      <p:cBhvr>
                                        <p:cTn id="11" dur="500"/>
                                        <p:tgtEl>
                                          <p:spTgt spid="4">
                                            <p:bg/>
                                          </p:spTgt>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ipe(down)">
                                      <p:cBhvr>
                                        <p:cTn id="15" dur="1000"/>
                                        <p:tgtEl>
                                          <p:spTgt spid="4">
                                            <p:txEl>
                                              <p:pRg st="0" end="0"/>
                                            </p:txEl>
                                          </p:spTgt>
                                        </p:tgtEl>
                                      </p:cBhvr>
                                    </p:animEffect>
                                  </p:childTnLst>
                                </p:cTn>
                              </p:par>
                            </p:childTnLst>
                          </p:cTn>
                        </p:par>
                        <p:par>
                          <p:cTn id="16" fill="hold">
                            <p:stCondLst>
                              <p:cond delay="3500"/>
                            </p:stCondLst>
                            <p:childTnLst>
                              <p:par>
                                <p:cTn id="17" presetID="22" presetClass="entr" presetSubtype="4" fill="hold" grpId="0" nodeType="after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wipe(down)">
                                      <p:cBhvr>
                                        <p:cTn id="19" dur="1000"/>
                                        <p:tgtEl>
                                          <p:spTgt spid="6">
                                            <p:bg/>
                                          </p:spTgt>
                                        </p:tgtEl>
                                      </p:cBhvr>
                                    </p:animEffect>
                                  </p:childTnLst>
                                </p:cTn>
                              </p:par>
                            </p:childTnLst>
                          </p:cTn>
                        </p:par>
                        <p:par>
                          <p:cTn id="20" fill="hold">
                            <p:stCondLst>
                              <p:cond delay="4500"/>
                            </p:stCondLst>
                            <p:childTnLst>
                              <p:par>
                                <p:cTn id="21" presetID="22" presetClass="entr" presetSubtype="4" fill="hold" grpId="0" nodeType="after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wipe(down)">
                                      <p:cBhvr>
                                        <p:cTn id="23" dur="1000"/>
                                        <p:tgtEl>
                                          <p:spTgt spid="6">
                                            <p:txEl>
                                              <p:pRg st="0" end="0"/>
                                            </p:txEl>
                                          </p:spTgt>
                                        </p:tgtEl>
                                      </p:cBhvr>
                                    </p:animEffect>
                                  </p:childTnLst>
                                </p:cTn>
                              </p:par>
                            </p:childTnLst>
                          </p:cTn>
                        </p:par>
                        <p:par>
                          <p:cTn id="24" fill="hold">
                            <p:stCondLst>
                              <p:cond delay="5500"/>
                            </p:stCondLst>
                            <p:childTnLst>
                              <p:par>
                                <p:cTn id="25" presetID="22" presetClass="entr" presetSubtype="4" fill="hold" grpId="0" nodeType="after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wipe(down)">
                                      <p:cBhvr>
                                        <p:cTn id="27" dur="1000"/>
                                        <p:tgtEl>
                                          <p:spTgt spid="5">
                                            <p:bg/>
                                          </p:spTgt>
                                        </p:tgtEl>
                                      </p:cBhvr>
                                    </p:animEffect>
                                  </p:childTnLst>
                                </p:cTn>
                              </p:par>
                            </p:childTnLst>
                          </p:cTn>
                        </p:par>
                        <p:par>
                          <p:cTn id="28" fill="hold">
                            <p:stCondLst>
                              <p:cond delay="6500"/>
                            </p:stCondLst>
                            <p:childTnLst>
                              <p:par>
                                <p:cTn id="29" presetID="22" presetClass="entr" presetSubtype="4" fill="hold" grpId="0" nodeType="after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wipe(down)">
                                      <p:cBhvr>
                                        <p:cTn id="31"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animBg="1"/>
      <p:bldP spid="5" grpId="0" build="p" animBg="1"/>
      <p:bldP spid="6"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rgbClr val="E2F8E7"/>
        </a:solidFill>
        <a:effectLst/>
      </p:bgPr>
    </p:bg>
    <p:spTree>
      <p:nvGrpSpPr>
        <p:cNvPr id="1" name=""/>
        <p:cNvGrpSpPr/>
        <p:nvPr/>
      </p:nvGrpSpPr>
      <p:grpSpPr>
        <a:xfrm>
          <a:off x="0" y="0"/>
          <a:ext cx="0" cy="0"/>
          <a:chOff x="0" y="0"/>
          <a:chExt cx="0" cy="0"/>
        </a:xfrm>
      </p:grpSpPr>
      <p:sp>
        <p:nvSpPr>
          <p:cNvPr id="16386" name="Заголовок 1"/>
          <p:cNvSpPr>
            <a:spLocks noGrp="1"/>
          </p:cNvSpPr>
          <p:nvPr>
            <p:ph type="title" idx="4294967295"/>
          </p:nvPr>
        </p:nvSpPr>
        <p:spPr>
          <a:xfrm>
            <a:off x="468313" y="260350"/>
            <a:ext cx="8064500" cy="704850"/>
          </a:xfrm>
        </p:spPr>
        <p:txBody>
          <a:bodyPr/>
          <a:lstStyle/>
          <a:p>
            <a:r>
              <a:rPr lang="ru-RU" i="1">
                <a:solidFill>
                  <a:schemeClr val="hlink"/>
                </a:solidFill>
              </a:rPr>
              <a:t>Украшения и аксессуары</a:t>
            </a:r>
          </a:p>
        </p:txBody>
      </p:sp>
      <p:grpSp>
        <p:nvGrpSpPr>
          <p:cNvPr id="16398" name="Group 14"/>
          <p:cNvGrpSpPr>
            <a:grpSpLocks/>
          </p:cNvGrpSpPr>
          <p:nvPr/>
        </p:nvGrpSpPr>
        <p:grpSpPr bwMode="auto">
          <a:xfrm>
            <a:off x="0" y="908050"/>
            <a:ext cx="8932863" cy="5949950"/>
            <a:chOff x="0" y="572"/>
            <a:chExt cx="5627" cy="3748"/>
          </a:xfrm>
        </p:grpSpPr>
        <p:pic>
          <p:nvPicPr>
            <p:cNvPr id="16395" name="Picture 2" descr="N:\оригами\Плоская обувь или технология оригами.files\tritt.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572"/>
              <a:ext cx="2340" cy="2025"/>
            </a:xfrm>
            <a:prstGeom prst="rect">
              <a:avLst/>
            </a:prstGeom>
            <a:noFill/>
            <a:ln w="9525">
              <a:noFill/>
              <a:miter lim="800000"/>
              <a:headEnd/>
              <a:tailEnd/>
            </a:ln>
          </p:spPr>
        </p:pic>
        <p:pic>
          <p:nvPicPr>
            <p:cNvPr id="16396" name="Picture 12" descr="ds_9644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74" y="2294"/>
              <a:ext cx="3039" cy="2026"/>
            </a:xfrm>
            <a:prstGeom prst="rect">
              <a:avLst/>
            </a:prstGeom>
            <a:noFill/>
            <a:ln w="9525">
              <a:noFill/>
              <a:miter lim="800000"/>
              <a:headEnd/>
              <a:tailEnd/>
            </a:ln>
          </p:spPr>
        </p:pic>
        <p:pic>
          <p:nvPicPr>
            <p:cNvPr id="16397" name="Picture 3" descr="N:\оригами\Оригами из ткани.files\origamiflowerslarge.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424" y="618"/>
              <a:ext cx="2203" cy="2010"/>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386"/>
                                        </p:tgtEl>
                                        <p:attrNameLst>
                                          <p:attrName>ppt_y</p:attrName>
                                        </p:attrNameLst>
                                      </p:cBhvr>
                                      <p:tavLst>
                                        <p:tav tm="0">
                                          <p:val>
                                            <p:strVal val="#ppt_y"/>
                                          </p:val>
                                        </p:tav>
                                        <p:tav tm="100000">
                                          <p:val>
                                            <p:strVal val="#ppt_y"/>
                                          </p:val>
                                        </p:tav>
                                      </p:tavLst>
                                    </p:anim>
                                    <p:anim calcmode="lin" valueType="num">
                                      <p:cBhvr>
                                        <p:cTn id="9" dur="5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386"/>
                                        </p:tgtEl>
                                      </p:cBhvr>
                                    </p:animEffect>
                                  </p:childTnLst>
                                </p:cTn>
                              </p:par>
                            </p:childTnLst>
                          </p:cTn>
                        </p:par>
                        <p:par>
                          <p:cTn id="12" fill="hold">
                            <p:stCondLst>
                              <p:cond delay="1450"/>
                            </p:stCondLst>
                            <p:childTnLst>
                              <p:par>
                                <p:cTn id="13" presetID="48" presetClass="entr" presetSubtype="0" accel="50000" fill="hold" nodeType="afterEffect">
                                  <p:stCondLst>
                                    <p:cond delay="0"/>
                                  </p:stCondLst>
                                  <p:childTnLst>
                                    <p:set>
                                      <p:cBhvr>
                                        <p:cTn id="14" dur="1" fill="hold">
                                          <p:stCondLst>
                                            <p:cond delay="0"/>
                                          </p:stCondLst>
                                        </p:cTn>
                                        <p:tgtEl>
                                          <p:spTgt spid="16398"/>
                                        </p:tgtEl>
                                        <p:attrNameLst>
                                          <p:attrName>style.visibility</p:attrName>
                                        </p:attrNameLst>
                                      </p:cBhvr>
                                      <p:to>
                                        <p:strVal val="visible"/>
                                      </p:to>
                                    </p:set>
                                    <p:anim calcmode="lin" valueType="num">
                                      <p:cBhvr>
                                        <p:cTn id="15" dur="2000" fill="hold"/>
                                        <p:tgtEl>
                                          <p:spTgt spid="1639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2000" fill="hold"/>
                                        <p:tgtEl>
                                          <p:spTgt spid="16398"/>
                                        </p:tgtEl>
                                        <p:attrNameLst>
                                          <p:attrName>ppt_x</p:attrName>
                                        </p:attrNameLst>
                                      </p:cBhvr>
                                      <p:tavLst>
                                        <p:tav tm="0">
                                          <p:val>
                                            <p:fltVal val="-1"/>
                                          </p:val>
                                        </p:tav>
                                        <p:tav tm="50000">
                                          <p:val>
                                            <p:fltVal val="0.95"/>
                                          </p:val>
                                        </p:tav>
                                        <p:tav tm="100000">
                                          <p:val>
                                            <p:strVal val="#ppt_x"/>
                                          </p:val>
                                        </p:tav>
                                      </p:tavLst>
                                    </p:anim>
                                    <p:anim calcmode="lin" valueType="num">
                                      <p:cBhvr>
                                        <p:cTn id="17" dur="2000" fill="hold"/>
                                        <p:tgtEl>
                                          <p:spTgt spid="16398"/>
                                        </p:tgtEl>
                                        <p:attrNameLst>
                                          <p:attrName>ppt_y</p:attrName>
                                        </p:attrNameLst>
                                      </p:cBhvr>
                                      <p:tavLst>
                                        <p:tav tm="0">
                                          <p:val>
                                            <p:strVal val="#ppt_y"/>
                                          </p:val>
                                        </p:tav>
                                        <p:tav tm="100000">
                                          <p:val>
                                            <p:strVal val="#ppt_y"/>
                                          </p:val>
                                        </p:tav>
                                      </p:tavLst>
                                    </p:anim>
                                    <p:animEffect transition="in" filter="fade">
                                      <p:cBhvr>
                                        <p:cTn id="18" dur="2000"/>
                                        <p:tgtEl>
                                          <p:spTgt spid="163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55261C"/>
            </a:gs>
            <a:gs pos="3000">
              <a:srgbClr val="EBDAD4"/>
            </a:gs>
            <a:gs pos="14499">
              <a:srgbClr val="C0524E"/>
            </a:gs>
            <a:gs pos="21000">
              <a:srgbClr val="80302D"/>
            </a:gs>
            <a:gs pos="22000">
              <a:srgbClr val="9C6563"/>
            </a:gs>
            <a:gs pos="24000">
              <a:srgbClr val="FFFFFF"/>
            </a:gs>
            <a:gs pos="39500">
              <a:srgbClr val="83A7C3"/>
            </a:gs>
            <a:gs pos="43500">
              <a:srgbClr val="768FB9"/>
            </a:gs>
            <a:gs pos="46000">
              <a:srgbClr val="83A7C3"/>
            </a:gs>
            <a:gs pos="50000">
              <a:srgbClr val="DCEBF5"/>
            </a:gs>
            <a:gs pos="54000">
              <a:srgbClr val="83A7C3"/>
            </a:gs>
            <a:gs pos="56500">
              <a:srgbClr val="768FB9"/>
            </a:gs>
            <a:gs pos="60501">
              <a:srgbClr val="83A7C3"/>
            </a:gs>
            <a:gs pos="76000">
              <a:srgbClr val="FFFFFF"/>
            </a:gs>
            <a:gs pos="78000">
              <a:srgbClr val="9C6563"/>
            </a:gs>
            <a:gs pos="79000">
              <a:srgbClr val="80302D"/>
            </a:gs>
            <a:gs pos="85501">
              <a:srgbClr val="C0524E"/>
            </a:gs>
            <a:gs pos="97000">
              <a:srgbClr val="EBDAD4"/>
            </a:gs>
            <a:gs pos="100000">
              <a:srgbClr val="55261C"/>
            </a:gs>
          </a:gsLst>
          <a:lin ang="0" scaled="1"/>
        </a:gradFill>
        <a:effectLst/>
      </p:bgPr>
    </p:bg>
    <p:spTree>
      <p:nvGrpSpPr>
        <p:cNvPr id="1" name=""/>
        <p:cNvGrpSpPr/>
        <p:nvPr/>
      </p:nvGrpSpPr>
      <p:grpSpPr>
        <a:xfrm>
          <a:off x="0" y="0"/>
          <a:ext cx="0" cy="0"/>
          <a:chOff x="0" y="0"/>
          <a:chExt cx="0" cy="0"/>
        </a:xfrm>
      </p:grpSpPr>
      <p:pic>
        <p:nvPicPr>
          <p:cNvPr id="121860" name="Picture 4" descr="Dior">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816100"/>
            <a:ext cx="3451225" cy="5041900"/>
          </a:xfrm>
          <a:prstGeom prst="rect">
            <a:avLst/>
          </a:prstGeom>
          <a:noFill/>
          <a:ln w="9525">
            <a:noFill/>
            <a:miter lim="800000"/>
            <a:headEnd/>
            <a:tailEnd/>
          </a:ln>
        </p:spPr>
      </p:pic>
      <p:pic>
        <p:nvPicPr>
          <p:cNvPr id="121861" name="Picture 5" descr="Alexander McQueen">
            <a:hlinkClick r:id="rId3"/>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5475" y="0"/>
            <a:ext cx="3438525" cy="5184775"/>
          </a:xfrm>
          <a:prstGeom prst="rect">
            <a:avLst/>
          </a:prstGeom>
          <a:noFill/>
          <a:ln w="9525">
            <a:noFill/>
            <a:miter lim="800000"/>
            <a:headEnd/>
            <a:tailEnd/>
          </a:ln>
        </p:spPr>
      </p:pic>
      <p:pic>
        <p:nvPicPr>
          <p:cNvPr id="121862" name="Picture 6" descr="22274">
            <a:hlinkClick r:id="rId3"/>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1275" y="2708275"/>
            <a:ext cx="1574800" cy="21304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1857364"/>
            <a:ext cx="7168822" cy="923330"/>
          </a:xfrm>
          <a:prstGeom prst="rect">
            <a:avLst/>
          </a:prstGeom>
          <a:noFill/>
        </p:spPr>
        <p:txBody>
          <a:bodyPr wrap="none" lIns="91440" tIns="45720" rIns="91440" bIns="45720">
            <a:spAutoFit/>
          </a:bodyPr>
          <a:lstStyle/>
          <a:p>
            <a:pPr algn="ctr"/>
            <a:r>
              <a:rPr lang="ru-RU"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Модульное оригами</a:t>
            </a:r>
            <a:endPar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340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75"/>
            <a:ext cx="9448800" cy="6842125"/>
          </a:xfrm>
          <a:prstGeom prst="rect">
            <a:avLst/>
          </a:prstGeom>
          <a:noFill/>
          <a:ln w="9525">
            <a:noFill/>
            <a:miter lim="800000"/>
            <a:headEnd/>
            <a:tailEnd/>
          </a:ln>
        </p:spPr>
      </p:pic>
      <p:sp>
        <p:nvSpPr>
          <p:cNvPr id="8197" name="Text Box 5"/>
          <p:cNvSpPr txBox="1">
            <a:spLocks noChangeArrowheads="1"/>
          </p:cNvSpPr>
          <p:nvPr/>
        </p:nvSpPr>
        <p:spPr bwMode="auto">
          <a:xfrm>
            <a:off x="2971800" y="1828800"/>
            <a:ext cx="3505200" cy="1552575"/>
          </a:xfrm>
          <a:prstGeom prst="rect">
            <a:avLst/>
          </a:prstGeom>
          <a:noFill/>
          <a:ln w="9525">
            <a:noFill/>
            <a:miter lim="800000"/>
            <a:headEnd/>
            <a:tailEnd/>
          </a:ln>
        </p:spPr>
        <p:txBody>
          <a:bodyPr>
            <a:spAutoFit/>
          </a:bodyPr>
          <a:lstStyle/>
          <a:p>
            <a:pPr algn="ctr">
              <a:spcBef>
                <a:spcPct val="50000"/>
              </a:spcBef>
            </a:pPr>
            <a:r>
              <a:rPr lang="ru-RU" sz="2400">
                <a:solidFill>
                  <a:srgbClr val="CC0066"/>
                </a:solidFill>
              </a:rPr>
              <a:t>Сначала я хочу вам рассказать, как сделать треугольный модуль.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8197">
                                            <p:txEl>
                                              <p:pRg st="0" end="0"/>
                                            </p:txEl>
                                          </p:spTgt>
                                        </p:tgtEl>
                                        <p:attrNameLst>
                                          <p:attrName>style.visibility</p:attrName>
                                        </p:attrNameLst>
                                      </p:cBhvr>
                                      <p:to>
                                        <p:strVal val="visible"/>
                                      </p:to>
                                    </p:set>
                                    <p:anim calcmode="discrete" valueType="clr">
                                      <p:cBhvr override="childStyle">
                                        <p:cTn id="7" dur="80"/>
                                        <p:tgtEl>
                                          <p:spTgt spid="819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8197">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8197">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0"/>
          <p:cNvSpPr txBox="1">
            <a:spLocks noChangeArrowheads="1"/>
          </p:cNvSpPr>
          <p:nvPr/>
        </p:nvSpPr>
        <p:spPr bwMode="auto">
          <a:xfrm>
            <a:off x="1143000" y="1143000"/>
            <a:ext cx="7086600" cy="1190625"/>
          </a:xfrm>
          <a:prstGeom prst="rect">
            <a:avLst/>
          </a:prstGeom>
          <a:noFill/>
          <a:ln w="9525">
            <a:noFill/>
            <a:miter lim="800000"/>
            <a:headEnd/>
            <a:tailEnd/>
          </a:ln>
        </p:spPr>
        <p:txBody>
          <a:bodyPr>
            <a:spAutoFit/>
          </a:bodyPr>
          <a:lstStyle/>
          <a:p>
            <a:pPr algn="ctr">
              <a:spcBef>
                <a:spcPct val="50000"/>
              </a:spcBef>
            </a:pPr>
            <a:r>
              <a:rPr lang="ru-RU">
                <a:solidFill>
                  <a:srgbClr val="FF33CC"/>
                </a:solidFill>
              </a:rPr>
              <a:t>Этот модуль складывается из прямоугольника цветной или белой бумаги. Соотношение сторон прямоугольника должно быть примерно 1 : 1,5. Можно получить нужные прямоугольники делением формата А4 на равные части. </a:t>
            </a:r>
          </a:p>
        </p:txBody>
      </p:sp>
      <p:sp>
        <p:nvSpPr>
          <p:cNvPr id="5123" name="Text Box 11"/>
          <p:cNvSpPr txBox="1">
            <a:spLocks noChangeArrowheads="1"/>
          </p:cNvSpPr>
          <p:nvPr/>
        </p:nvSpPr>
        <p:spPr bwMode="auto">
          <a:xfrm>
            <a:off x="1752600" y="457200"/>
            <a:ext cx="5867400" cy="366713"/>
          </a:xfrm>
          <a:prstGeom prst="rect">
            <a:avLst/>
          </a:prstGeom>
          <a:noFill/>
          <a:ln w="9525">
            <a:noFill/>
            <a:miter lim="800000"/>
            <a:headEnd/>
            <a:tailEnd/>
          </a:ln>
        </p:spPr>
        <p:txBody>
          <a:bodyPr>
            <a:spAutoFit/>
          </a:bodyPr>
          <a:lstStyle/>
          <a:p>
            <a:pPr algn="ctr">
              <a:spcBef>
                <a:spcPct val="50000"/>
              </a:spcBef>
            </a:pPr>
            <a:r>
              <a:rPr lang="ru-RU" b="1">
                <a:solidFill>
                  <a:srgbClr val="FF33CC"/>
                </a:solidFill>
              </a:rPr>
              <a:t>Как сложить треугольный модуль оригами</a:t>
            </a:r>
          </a:p>
        </p:txBody>
      </p:sp>
      <p:pic>
        <p:nvPicPr>
          <p:cNvPr id="5124" name="Picture 12" descr="PICT23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276600"/>
            <a:ext cx="3810000" cy="2514600"/>
          </a:xfrm>
          <a:prstGeom prst="rect">
            <a:avLst/>
          </a:prstGeom>
          <a:noFill/>
          <a:ln w="9525">
            <a:noFill/>
            <a:miter lim="800000"/>
            <a:headEnd/>
            <a:tailEnd/>
          </a:ln>
        </p:spPr>
      </p:pic>
      <p:sp>
        <p:nvSpPr>
          <p:cNvPr id="5125" name="Text Box 13"/>
          <p:cNvSpPr txBox="1">
            <a:spLocks noChangeArrowheads="1"/>
          </p:cNvSpPr>
          <p:nvPr/>
        </p:nvSpPr>
        <p:spPr bwMode="auto">
          <a:xfrm>
            <a:off x="4572000" y="4114800"/>
            <a:ext cx="3733800" cy="1465263"/>
          </a:xfrm>
          <a:prstGeom prst="rect">
            <a:avLst/>
          </a:prstGeom>
          <a:noFill/>
          <a:ln w="9525">
            <a:noFill/>
            <a:miter lim="800000"/>
            <a:headEnd/>
            <a:tailEnd/>
          </a:ln>
        </p:spPr>
        <p:txBody>
          <a:bodyPr>
            <a:spAutoFit/>
          </a:bodyPr>
          <a:lstStyle/>
          <a:p>
            <a:pPr algn="ctr">
              <a:spcBef>
                <a:spcPct val="50000"/>
              </a:spcBef>
            </a:pPr>
            <a:r>
              <a:rPr lang="ru-RU">
                <a:solidFill>
                  <a:srgbClr val="FF33CC"/>
                </a:solidFill>
              </a:rPr>
              <a:t>1. Положи прямоугольник обратной стороной к себе. Согни пополам.</a:t>
            </a:r>
            <a:br>
              <a:rPr lang="ru-RU">
                <a:solidFill>
                  <a:srgbClr val="FF33CC"/>
                </a:solidFill>
              </a:rPr>
            </a:br>
            <a:r>
              <a:rPr lang="ru-RU">
                <a:solidFill>
                  <a:srgbClr val="FF33CC"/>
                </a:solidFill>
              </a:rPr>
              <a:t/>
            </a:r>
            <a:br>
              <a:rPr lang="ru-RU">
                <a:solidFill>
                  <a:srgbClr val="FF33CC"/>
                </a:solidFill>
              </a:rPr>
            </a:br>
            <a:endParaRPr lang="ru-RU">
              <a:solidFill>
                <a:srgbClr val="FF33CC"/>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PICT23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609600"/>
            <a:ext cx="3810000" cy="1581150"/>
          </a:xfrm>
          <a:prstGeom prst="rect">
            <a:avLst/>
          </a:prstGeom>
          <a:noFill/>
          <a:ln w="9525">
            <a:noFill/>
            <a:miter lim="800000"/>
            <a:headEnd/>
            <a:tailEnd/>
          </a:ln>
        </p:spPr>
      </p:pic>
      <p:sp>
        <p:nvSpPr>
          <p:cNvPr id="6147" name="Text Box 5"/>
          <p:cNvSpPr txBox="1">
            <a:spLocks noChangeArrowheads="1"/>
          </p:cNvSpPr>
          <p:nvPr/>
        </p:nvSpPr>
        <p:spPr bwMode="auto">
          <a:xfrm>
            <a:off x="5334000" y="1066800"/>
            <a:ext cx="2971800" cy="915988"/>
          </a:xfrm>
          <a:prstGeom prst="rect">
            <a:avLst/>
          </a:prstGeom>
          <a:noFill/>
          <a:ln w="9525">
            <a:noFill/>
            <a:miter lim="800000"/>
            <a:headEnd/>
            <a:tailEnd/>
          </a:ln>
        </p:spPr>
        <p:txBody>
          <a:bodyPr>
            <a:spAutoFit/>
          </a:bodyPr>
          <a:lstStyle/>
          <a:p>
            <a:pPr algn="ctr">
              <a:spcBef>
                <a:spcPct val="50000"/>
              </a:spcBef>
            </a:pPr>
            <a:r>
              <a:rPr lang="ru-RU">
                <a:solidFill>
                  <a:srgbClr val="FF33CC"/>
                </a:solidFill>
              </a:rPr>
              <a:t>2. Согни и разогни, чтобы наметить линию середины. </a:t>
            </a:r>
          </a:p>
        </p:txBody>
      </p:sp>
      <p:pic>
        <p:nvPicPr>
          <p:cNvPr id="6148" name="Picture 6" descr="PICT23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286000"/>
            <a:ext cx="3810000" cy="1552575"/>
          </a:xfrm>
          <a:prstGeom prst="rect">
            <a:avLst/>
          </a:prstGeom>
          <a:noFill/>
          <a:ln w="9525">
            <a:noFill/>
            <a:miter lim="800000"/>
            <a:headEnd/>
            <a:tailEnd/>
          </a:ln>
        </p:spPr>
      </p:pic>
      <p:sp>
        <p:nvSpPr>
          <p:cNvPr id="6149" name="Text Box 7"/>
          <p:cNvSpPr txBox="1">
            <a:spLocks noChangeArrowheads="1"/>
          </p:cNvSpPr>
          <p:nvPr/>
        </p:nvSpPr>
        <p:spPr bwMode="auto">
          <a:xfrm>
            <a:off x="4648200" y="2514600"/>
            <a:ext cx="4495800" cy="2289175"/>
          </a:xfrm>
          <a:prstGeom prst="rect">
            <a:avLst/>
          </a:prstGeom>
          <a:noFill/>
          <a:ln w="9525">
            <a:noFill/>
            <a:miter lim="800000"/>
            <a:headEnd/>
            <a:tailEnd/>
          </a:ln>
        </p:spPr>
        <p:txBody>
          <a:bodyPr>
            <a:spAutoFit/>
          </a:bodyPr>
          <a:lstStyle/>
          <a:p>
            <a:pPr algn="ctr">
              <a:spcBef>
                <a:spcPct val="50000"/>
              </a:spcBef>
            </a:pPr>
            <a:r>
              <a:rPr lang="ru-RU">
                <a:solidFill>
                  <a:srgbClr val="FF33CC"/>
                </a:solidFill>
              </a:rPr>
              <a:t>3. Согни края к середине. (На этом этапе можно перевернуть деталь «горой» к себе и складывать края к середине с другой стороны. Каждый может найти наиболее удобный для себя способ).</a:t>
            </a:r>
            <a:br>
              <a:rPr lang="ru-RU">
                <a:solidFill>
                  <a:srgbClr val="FF33CC"/>
                </a:solidFill>
              </a:rPr>
            </a:br>
            <a:r>
              <a:rPr lang="ru-RU">
                <a:solidFill>
                  <a:srgbClr val="FF33CC"/>
                </a:solidFill>
              </a:rPr>
              <a:t/>
            </a:r>
            <a:br>
              <a:rPr lang="ru-RU">
                <a:solidFill>
                  <a:srgbClr val="FF33CC"/>
                </a:solidFill>
              </a:rPr>
            </a:br>
            <a:endParaRPr lang="ru-RU">
              <a:solidFill>
                <a:srgbClr val="FF33CC"/>
              </a:solidFill>
            </a:endParaRPr>
          </a:p>
        </p:txBody>
      </p:sp>
      <p:pic>
        <p:nvPicPr>
          <p:cNvPr id="6150" name="Picture 8" descr="PICT23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267200"/>
            <a:ext cx="3810000" cy="2381250"/>
          </a:xfrm>
          <a:prstGeom prst="rect">
            <a:avLst/>
          </a:prstGeom>
          <a:noFill/>
          <a:ln w="9525">
            <a:noFill/>
            <a:miter lim="800000"/>
            <a:headEnd/>
            <a:tailEnd/>
          </a:ln>
        </p:spPr>
      </p:pic>
      <p:sp>
        <p:nvSpPr>
          <p:cNvPr id="6151" name="Text Box 9"/>
          <p:cNvSpPr txBox="1">
            <a:spLocks noChangeArrowheads="1"/>
          </p:cNvSpPr>
          <p:nvPr/>
        </p:nvSpPr>
        <p:spPr bwMode="auto">
          <a:xfrm>
            <a:off x="5715000" y="5181600"/>
            <a:ext cx="2133600" cy="366713"/>
          </a:xfrm>
          <a:prstGeom prst="rect">
            <a:avLst/>
          </a:prstGeom>
          <a:noFill/>
          <a:ln w="9525">
            <a:noFill/>
            <a:miter lim="800000"/>
            <a:headEnd/>
            <a:tailEnd/>
          </a:ln>
        </p:spPr>
        <p:txBody>
          <a:bodyPr>
            <a:spAutoFit/>
          </a:bodyPr>
          <a:lstStyle/>
          <a:p>
            <a:pPr>
              <a:spcBef>
                <a:spcPct val="50000"/>
              </a:spcBef>
            </a:pPr>
            <a:endParaRPr lang="ru-RU"/>
          </a:p>
        </p:txBody>
      </p:sp>
      <p:sp>
        <p:nvSpPr>
          <p:cNvPr id="6152" name="Text Box 11"/>
          <p:cNvSpPr txBox="1">
            <a:spLocks noChangeArrowheads="1"/>
          </p:cNvSpPr>
          <p:nvPr/>
        </p:nvSpPr>
        <p:spPr bwMode="auto">
          <a:xfrm>
            <a:off x="5943600" y="4953000"/>
            <a:ext cx="1981200" cy="915988"/>
          </a:xfrm>
          <a:prstGeom prst="rect">
            <a:avLst/>
          </a:prstGeom>
          <a:noFill/>
          <a:ln w="9525">
            <a:noFill/>
            <a:miter lim="800000"/>
            <a:headEnd/>
            <a:tailEnd/>
          </a:ln>
        </p:spPr>
        <p:txBody>
          <a:bodyPr>
            <a:spAutoFit/>
          </a:bodyPr>
          <a:lstStyle/>
          <a:p>
            <a:pPr algn="ctr">
              <a:spcBef>
                <a:spcPct val="50000"/>
              </a:spcBef>
            </a:pPr>
            <a:r>
              <a:rPr lang="ru-RU">
                <a:solidFill>
                  <a:srgbClr val="FF33CC"/>
                </a:solidFill>
              </a:rPr>
              <a:t>4. Переверни.</a:t>
            </a:r>
            <a:br>
              <a:rPr lang="ru-RU">
                <a:solidFill>
                  <a:srgbClr val="FF33CC"/>
                </a:solidFill>
              </a:rPr>
            </a:br>
            <a:r>
              <a:rPr lang="ru-RU"/>
              <a:t/>
            </a:r>
            <a:br>
              <a:rPr lang="ru-RU"/>
            </a:br>
            <a:endParaRPr lang="ru-RU"/>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PICT23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28600"/>
            <a:ext cx="3810000" cy="2266950"/>
          </a:xfrm>
          <a:prstGeom prst="rect">
            <a:avLst/>
          </a:prstGeom>
          <a:noFill/>
          <a:ln w="9525">
            <a:noFill/>
            <a:miter lim="800000"/>
            <a:headEnd/>
            <a:tailEnd/>
          </a:ln>
        </p:spPr>
      </p:pic>
      <p:sp>
        <p:nvSpPr>
          <p:cNvPr id="7171" name="Text Box 5"/>
          <p:cNvSpPr txBox="1">
            <a:spLocks noChangeArrowheads="1"/>
          </p:cNvSpPr>
          <p:nvPr/>
        </p:nvSpPr>
        <p:spPr bwMode="auto">
          <a:xfrm>
            <a:off x="609600" y="304800"/>
            <a:ext cx="3429000" cy="2014538"/>
          </a:xfrm>
          <a:prstGeom prst="rect">
            <a:avLst/>
          </a:prstGeom>
          <a:noFill/>
          <a:ln w="9525">
            <a:noFill/>
            <a:miter lim="800000"/>
            <a:headEnd/>
            <a:tailEnd/>
          </a:ln>
        </p:spPr>
        <p:txBody>
          <a:bodyPr>
            <a:spAutoFit/>
          </a:bodyPr>
          <a:lstStyle/>
          <a:p>
            <a:pPr algn="ctr">
              <a:spcBef>
                <a:spcPct val="50000"/>
              </a:spcBef>
            </a:pPr>
            <a:r>
              <a:rPr lang="ru-RU">
                <a:solidFill>
                  <a:srgbClr val="FF33CC"/>
                </a:solidFill>
              </a:rPr>
              <a:t>5.. Загни уголки. (Обрати внимание: между сложенным уголком и верхним треугольником лучше оставлять небольшой зазор).</a:t>
            </a:r>
            <a:br>
              <a:rPr lang="ru-RU">
                <a:solidFill>
                  <a:srgbClr val="FF33CC"/>
                </a:solidFill>
              </a:rPr>
            </a:br>
            <a:r>
              <a:rPr lang="ru-RU">
                <a:solidFill>
                  <a:srgbClr val="FF33CC"/>
                </a:solidFill>
              </a:rPr>
              <a:t/>
            </a:r>
            <a:br>
              <a:rPr lang="ru-RU">
                <a:solidFill>
                  <a:srgbClr val="FF33CC"/>
                </a:solidFill>
              </a:rPr>
            </a:br>
            <a:endParaRPr lang="ru-RU">
              <a:solidFill>
                <a:srgbClr val="FF33CC"/>
              </a:solidFill>
            </a:endParaRPr>
          </a:p>
        </p:txBody>
      </p:sp>
      <p:pic>
        <p:nvPicPr>
          <p:cNvPr id="7172" name="Picture 6" descr="PICT23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438400"/>
            <a:ext cx="3810000" cy="2419350"/>
          </a:xfrm>
          <a:prstGeom prst="rect">
            <a:avLst/>
          </a:prstGeom>
          <a:noFill/>
          <a:ln w="9525">
            <a:noFill/>
            <a:miter lim="800000"/>
            <a:headEnd/>
            <a:tailEnd/>
          </a:ln>
        </p:spPr>
      </p:pic>
      <p:sp>
        <p:nvSpPr>
          <p:cNvPr id="7173" name="Text Box 7"/>
          <p:cNvSpPr txBox="1">
            <a:spLocks noChangeArrowheads="1"/>
          </p:cNvSpPr>
          <p:nvPr/>
        </p:nvSpPr>
        <p:spPr bwMode="auto">
          <a:xfrm>
            <a:off x="5105400" y="3048000"/>
            <a:ext cx="3352800" cy="915988"/>
          </a:xfrm>
          <a:prstGeom prst="rect">
            <a:avLst/>
          </a:prstGeom>
          <a:noFill/>
          <a:ln w="9525">
            <a:noFill/>
            <a:miter lim="800000"/>
            <a:headEnd/>
            <a:tailEnd/>
          </a:ln>
        </p:spPr>
        <p:txBody>
          <a:bodyPr>
            <a:spAutoFit/>
          </a:bodyPr>
          <a:lstStyle/>
          <a:p>
            <a:pPr>
              <a:spcBef>
                <a:spcPct val="50000"/>
              </a:spcBef>
            </a:pPr>
            <a:r>
              <a:rPr lang="ru-RU">
                <a:solidFill>
                  <a:srgbClr val="FF33CC"/>
                </a:solidFill>
              </a:rPr>
              <a:t>6. Подними края вверх.</a:t>
            </a:r>
            <a:br>
              <a:rPr lang="ru-RU">
                <a:solidFill>
                  <a:srgbClr val="FF33CC"/>
                </a:solidFill>
              </a:rPr>
            </a:br>
            <a:r>
              <a:rPr lang="ru-RU"/>
              <a:t/>
            </a:r>
            <a:br>
              <a:rPr lang="ru-RU"/>
            </a:br>
            <a:endParaRPr lang="ru-RU"/>
          </a:p>
        </p:txBody>
      </p:sp>
      <p:pic>
        <p:nvPicPr>
          <p:cNvPr id="7174" name="Picture 8" descr="PICT23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4724400"/>
            <a:ext cx="3810000" cy="1819275"/>
          </a:xfrm>
          <a:prstGeom prst="rect">
            <a:avLst/>
          </a:prstGeom>
          <a:noFill/>
          <a:ln w="9525">
            <a:noFill/>
            <a:miter lim="800000"/>
            <a:headEnd/>
            <a:tailEnd/>
          </a:ln>
        </p:spPr>
      </p:pic>
      <p:sp>
        <p:nvSpPr>
          <p:cNvPr id="7175" name="Text Box 9"/>
          <p:cNvSpPr txBox="1">
            <a:spLocks noChangeArrowheads="1"/>
          </p:cNvSpPr>
          <p:nvPr/>
        </p:nvSpPr>
        <p:spPr bwMode="auto">
          <a:xfrm>
            <a:off x="1295400" y="5410200"/>
            <a:ext cx="2133600" cy="1190625"/>
          </a:xfrm>
          <a:prstGeom prst="rect">
            <a:avLst/>
          </a:prstGeom>
          <a:noFill/>
          <a:ln w="9525">
            <a:noFill/>
            <a:miter lim="800000"/>
            <a:headEnd/>
            <a:tailEnd/>
          </a:ln>
        </p:spPr>
        <p:txBody>
          <a:bodyPr>
            <a:spAutoFit/>
          </a:bodyPr>
          <a:lstStyle/>
          <a:p>
            <a:pPr algn="ctr">
              <a:spcBef>
                <a:spcPct val="50000"/>
              </a:spcBef>
            </a:pPr>
            <a:r>
              <a:rPr lang="ru-RU">
                <a:solidFill>
                  <a:srgbClr val="FF33CC"/>
                </a:solidFill>
              </a:rPr>
              <a:t>7. Сложи треугольник. </a:t>
            </a:r>
            <a:br>
              <a:rPr lang="ru-RU">
                <a:solidFill>
                  <a:srgbClr val="FF33CC"/>
                </a:solidFill>
              </a:rPr>
            </a:br>
            <a:r>
              <a:rPr lang="ru-RU">
                <a:solidFill>
                  <a:srgbClr val="FF33CC"/>
                </a:solidFill>
              </a:rPr>
              <a:t/>
            </a:r>
            <a:br>
              <a:rPr lang="ru-RU">
                <a:solidFill>
                  <a:srgbClr val="FF33CC"/>
                </a:solidFill>
              </a:rPr>
            </a:br>
            <a:endParaRPr lang="ru-RU">
              <a:solidFill>
                <a:srgbClr val="FF33CC"/>
              </a:solidFill>
            </a:endParaRPr>
          </a:p>
        </p:txBody>
      </p:sp>
      <p:sp>
        <p:nvSpPr>
          <p:cNvPr id="7176" name="Rectangle 10"/>
          <p:cNvSpPr>
            <a:spLocks noChangeArrowheads="1"/>
          </p:cNvSpPr>
          <p:nvPr/>
        </p:nvSpPr>
        <p:spPr bwMode="auto">
          <a:xfrm>
            <a:off x="7116763" y="1960563"/>
            <a:ext cx="184150" cy="366712"/>
          </a:xfrm>
          <a:prstGeom prst="rect">
            <a:avLst/>
          </a:prstGeom>
          <a:noFill/>
          <a:ln w="9525">
            <a:noFill/>
            <a:miter lim="800000"/>
            <a:headEnd/>
            <a:tailEnd/>
          </a:ln>
        </p:spPr>
        <p:txBody>
          <a:bodyPr wrap="none">
            <a:spAutoFit/>
          </a:bodyPr>
          <a:lstStyle/>
          <a:p>
            <a:pPr>
              <a:spcBef>
                <a:spcPct val="50000"/>
              </a:spcBef>
            </a:pPr>
            <a:endParaRPr lang="ru-RU"/>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PICT23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14400"/>
            <a:ext cx="1905000" cy="1752600"/>
          </a:xfrm>
          <a:prstGeom prst="rect">
            <a:avLst/>
          </a:prstGeom>
          <a:noFill/>
          <a:ln w="9525">
            <a:noFill/>
            <a:miter lim="800000"/>
            <a:headEnd/>
            <a:tailEnd/>
          </a:ln>
        </p:spPr>
      </p:pic>
      <p:pic>
        <p:nvPicPr>
          <p:cNvPr id="8195" name="Picture 5" descr="PICT23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066800"/>
            <a:ext cx="1905000" cy="1600200"/>
          </a:xfrm>
          <a:prstGeom prst="rect">
            <a:avLst/>
          </a:prstGeom>
          <a:noFill/>
          <a:ln w="9525">
            <a:noFill/>
            <a:miter lim="800000"/>
            <a:headEnd/>
            <a:tailEnd/>
          </a:ln>
        </p:spPr>
      </p:pic>
      <p:sp>
        <p:nvSpPr>
          <p:cNvPr id="8196" name="Text Box 8"/>
          <p:cNvSpPr txBox="1">
            <a:spLocks noChangeArrowheads="1"/>
          </p:cNvSpPr>
          <p:nvPr/>
        </p:nvSpPr>
        <p:spPr bwMode="auto">
          <a:xfrm>
            <a:off x="4648200" y="1066800"/>
            <a:ext cx="3733800" cy="641350"/>
          </a:xfrm>
          <a:prstGeom prst="rect">
            <a:avLst/>
          </a:prstGeom>
          <a:noFill/>
          <a:ln w="9525">
            <a:noFill/>
            <a:miter lim="800000"/>
            <a:headEnd/>
            <a:tailEnd/>
          </a:ln>
        </p:spPr>
        <p:txBody>
          <a:bodyPr>
            <a:spAutoFit/>
          </a:bodyPr>
          <a:lstStyle/>
          <a:p>
            <a:pPr algn="ctr">
              <a:spcBef>
                <a:spcPct val="50000"/>
              </a:spcBef>
            </a:pPr>
            <a:r>
              <a:rPr lang="ru-RU">
                <a:solidFill>
                  <a:srgbClr val="FF33CC"/>
                </a:solidFill>
              </a:rPr>
              <a:t>8. Получившийся модуль имеет два уголка и два кармашка. </a:t>
            </a:r>
          </a:p>
        </p:txBody>
      </p:sp>
      <p:sp>
        <p:nvSpPr>
          <p:cNvPr id="8197" name="Text Box 9"/>
          <p:cNvSpPr txBox="1">
            <a:spLocks noChangeArrowheads="1"/>
          </p:cNvSpPr>
          <p:nvPr/>
        </p:nvSpPr>
        <p:spPr bwMode="auto">
          <a:xfrm>
            <a:off x="685800" y="2895600"/>
            <a:ext cx="8305800" cy="1739900"/>
          </a:xfrm>
          <a:prstGeom prst="rect">
            <a:avLst/>
          </a:prstGeom>
          <a:noFill/>
          <a:ln w="9525">
            <a:noFill/>
            <a:miter lim="800000"/>
            <a:headEnd/>
            <a:tailEnd/>
          </a:ln>
        </p:spPr>
        <p:txBody>
          <a:bodyPr>
            <a:spAutoFit/>
          </a:bodyPr>
          <a:lstStyle/>
          <a:p>
            <a:pPr algn="ctr"/>
            <a:r>
              <a:rPr lang="ru-RU" b="1">
                <a:solidFill>
                  <a:srgbClr val="FF33CC"/>
                </a:solidFill>
              </a:rPr>
              <a:t>Как соединять модули между собой </a:t>
            </a:r>
            <a:endParaRPr lang="ru-RU">
              <a:solidFill>
                <a:srgbClr val="FF33CC"/>
              </a:solidFill>
            </a:endParaRPr>
          </a:p>
          <a:p>
            <a:pPr algn="ctr"/>
            <a:r>
              <a:rPr lang="ru-RU">
                <a:solidFill>
                  <a:srgbClr val="FF33CC"/>
                </a:solidFill>
              </a:rPr>
              <a:t>Сложенные по приведенной схеме модули, можно вставлять друг в друга различными способами и получать объёмные изделия. Вот один из возможных примеров соединения:</a:t>
            </a:r>
            <a:br>
              <a:rPr lang="ru-RU">
                <a:solidFill>
                  <a:srgbClr val="FF33CC"/>
                </a:solidFill>
              </a:rPr>
            </a:br>
            <a:r>
              <a:rPr lang="ru-RU">
                <a:solidFill>
                  <a:srgbClr val="FF33CC"/>
                </a:solidFill>
              </a:rPr>
              <a:t/>
            </a:r>
            <a:br>
              <a:rPr lang="ru-RU">
                <a:solidFill>
                  <a:srgbClr val="FF33CC"/>
                </a:solidFill>
              </a:rPr>
            </a:br>
            <a:endParaRPr lang="ru-RU">
              <a:solidFill>
                <a:srgbClr val="FF33CC"/>
              </a:solidFill>
            </a:endParaRPr>
          </a:p>
        </p:txBody>
      </p:sp>
      <p:pic>
        <p:nvPicPr>
          <p:cNvPr id="8198" name="Picture 10" descr="PICT23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4191000"/>
            <a:ext cx="2857500" cy="2419350"/>
          </a:xfrm>
          <a:prstGeom prst="rect">
            <a:avLst/>
          </a:prstGeom>
          <a:noFill/>
          <a:ln w="9525">
            <a:noFill/>
            <a:miter lim="800000"/>
            <a:headEnd/>
            <a:tailEnd/>
          </a:ln>
        </p:spPr>
      </p:pic>
      <p:sp>
        <p:nvSpPr>
          <p:cNvPr id="8199" name="Text Box 11"/>
          <p:cNvSpPr txBox="1">
            <a:spLocks noChangeArrowheads="1"/>
          </p:cNvSpPr>
          <p:nvPr/>
        </p:nvSpPr>
        <p:spPr bwMode="auto">
          <a:xfrm>
            <a:off x="3429000" y="4495800"/>
            <a:ext cx="5105400" cy="1739900"/>
          </a:xfrm>
          <a:prstGeom prst="rect">
            <a:avLst/>
          </a:prstGeom>
          <a:noFill/>
          <a:ln w="9525">
            <a:noFill/>
            <a:miter lim="800000"/>
            <a:headEnd/>
            <a:tailEnd/>
          </a:ln>
        </p:spPr>
        <p:txBody>
          <a:bodyPr>
            <a:spAutoFit/>
          </a:bodyPr>
          <a:lstStyle/>
          <a:p>
            <a:pPr algn="ctr">
              <a:spcBef>
                <a:spcPct val="50000"/>
              </a:spcBef>
            </a:pPr>
            <a:r>
              <a:rPr lang="ru-RU">
                <a:solidFill>
                  <a:srgbClr val="FF33CC"/>
                </a:solidFill>
              </a:rPr>
              <a:t>9. Сделав множество модулей из бумаги разных цветов, можно получить модульный конструктор. Сложенная из такого конструктора фигурка легко разбирается. Из таких деталей можно сложить много интересных фигурок.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15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213"/>
            <a:ext cx="9448800" cy="6907213"/>
          </a:xfrm>
          <a:prstGeom prst="rect">
            <a:avLst/>
          </a:prstGeom>
          <a:noFill/>
          <a:ln w="9525">
            <a:noFill/>
            <a:miter lim="800000"/>
            <a:headEnd/>
            <a:tailEnd/>
          </a:ln>
        </p:spPr>
      </p:pic>
      <p:sp>
        <p:nvSpPr>
          <p:cNvPr id="13316" name="Text Box 4"/>
          <p:cNvSpPr txBox="1">
            <a:spLocks noChangeArrowheads="1"/>
          </p:cNvSpPr>
          <p:nvPr/>
        </p:nvSpPr>
        <p:spPr bwMode="auto">
          <a:xfrm>
            <a:off x="1524000" y="4343400"/>
            <a:ext cx="3429000" cy="1603375"/>
          </a:xfrm>
          <a:prstGeom prst="rect">
            <a:avLst/>
          </a:prstGeom>
          <a:noFill/>
          <a:ln w="9525">
            <a:noFill/>
            <a:miter lim="800000"/>
            <a:headEnd/>
            <a:tailEnd/>
          </a:ln>
        </p:spPr>
        <p:txBody>
          <a:bodyPr>
            <a:spAutoFit/>
          </a:bodyPr>
          <a:lstStyle/>
          <a:p>
            <a:pPr algn="ctr">
              <a:spcBef>
                <a:spcPct val="50000"/>
              </a:spcBef>
            </a:pPr>
            <a:r>
              <a:rPr lang="ru-RU">
                <a:solidFill>
                  <a:schemeClr val="accent2"/>
                </a:solidFill>
              </a:rPr>
              <a:t>Счастье — трата себя на творение своих рук, что будет жить и после твоей смерти.</a:t>
            </a:r>
          </a:p>
          <a:p>
            <a:pPr algn="ctr">
              <a:spcBef>
                <a:spcPct val="50000"/>
              </a:spcBef>
            </a:pPr>
            <a:r>
              <a:rPr lang="ru-RU" i="1">
                <a:solidFill>
                  <a:schemeClr val="accent2"/>
                </a:solidFill>
              </a:rPr>
              <a:t>Антуан де Сент Экзюпери</a:t>
            </a:r>
            <a:r>
              <a:rPr lang="ru-RU">
                <a:solidFill>
                  <a:schemeClr val="accent2"/>
                </a:solidFill>
              </a:rPr>
              <a:t> </a:t>
            </a:r>
          </a:p>
        </p:txBody>
      </p:sp>
      <p:pic>
        <p:nvPicPr>
          <p:cNvPr id="9220" name="Picture 6" descr="P10100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914400"/>
            <a:ext cx="2919413" cy="3124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13316">
                                            <p:txEl>
                                              <p:pRg st="0" end="0"/>
                                            </p:txEl>
                                          </p:spTgt>
                                        </p:tgtEl>
                                        <p:attrNameLst>
                                          <p:attrName>style.visibility</p:attrName>
                                        </p:attrNameLst>
                                      </p:cBhvr>
                                      <p:to>
                                        <p:strVal val="visible"/>
                                      </p:to>
                                    </p:set>
                                    <p:anim calcmode="discrete" valueType="clr">
                                      <p:cBhvr override="childStyle">
                                        <p:cTn id="7" dur="80"/>
                                        <p:tgtEl>
                                          <p:spTgt spid="1331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3316">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3316">
                                            <p:txEl>
                                              <p:pRg st="0" end="0"/>
                                            </p:txEl>
                                          </p:spTgt>
                                        </p:tgtEl>
                                        <p:attrNameLst>
                                          <p:attrName>fill.type</p:attrName>
                                        </p:attrNameLst>
                                      </p:cBhvr>
                                      <p:to>
                                        <p:strVal val="solid"/>
                                      </p:to>
                                    </p:set>
                                  </p:childTnLst>
                                </p:cTn>
                              </p:par>
                            </p:childTnLst>
                          </p:cTn>
                        </p:par>
                        <p:par>
                          <p:cTn id="10" fill="hold">
                            <p:stCondLst>
                              <p:cond delay="268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13316">
                                            <p:txEl>
                                              <p:pRg st="1" end="1"/>
                                            </p:txEl>
                                          </p:spTgt>
                                        </p:tgtEl>
                                        <p:attrNameLst>
                                          <p:attrName>style.visibility</p:attrName>
                                        </p:attrNameLst>
                                      </p:cBhvr>
                                      <p:to>
                                        <p:strVal val="visible"/>
                                      </p:to>
                                    </p:set>
                                    <p:anim calcmode="discrete" valueType="clr">
                                      <p:cBhvr override="childStyle">
                                        <p:cTn id="13" dur="80"/>
                                        <p:tgtEl>
                                          <p:spTgt spid="1331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13316">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13316">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678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noFill/>
            <a:miter lim="800000"/>
            <a:headEnd/>
            <a:tailEnd/>
          </a:ln>
        </p:spPr>
      </p:pic>
      <p:pic>
        <p:nvPicPr>
          <p:cNvPr id="11267" name="Picture 4" descr="P1010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0"/>
            <a:ext cx="7086600" cy="6838950"/>
          </a:xfrm>
          <a:prstGeom prst="rect">
            <a:avLst/>
          </a:prstGeom>
          <a:noFill/>
          <a:ln w="9525">
            <a:noFill/>
            <a:miter lim="800000"/>
            <a:headEnd/>
            <a:tailEnd/>
          </a:ln>
        </p:spPr>
      </p:pic>
      <p:sp>
        <p:nvSpPr>
          <p:cNvPr id="15366" name="Text Box 6"/>
          <p:cNvSpPr txBox="1">
            <a:spLocks noChangeArrowheads="1"/>
          </p:cNvSpPr>
          <p:nvPr/>
        </p:nvSpPr>
        <p:spPr bwMode="auto">
          <a:xfrm>
            <a:off x="1066800" y="0"/>
            <a:ext cx="7086600" cy="1463675"/>
          </a:xfrm>
          <a:prstGeom prst="rect">
            <a:avLst/>
          </a:prstGeom>
          <a:noFill/>
          <a:ln w="9525">
            <a:noFill/>
            <a:miter lim="800000"/>
            <a:headEnd/>
            <a:tailEnd/>
          </a:ln>
        </p:spPr>
        <p:txBody>
          <a:bodyPr>
            <a:spAutoFit/>
          </a:bodyPr>
          <a:lstStyle/>
          <a:p>
            <a:pPr algn="ctr">
              <a:spcBef>
                <a:spcPct val="50000"/>
              </a:spcBef>
            </a:pPr>
            <a:r>
              <a:rPr lang="ru-RU" sz="2000">
                <a:solidFill>
                  <a:schemeClr val="bg1"/>
                </a:solidFill>
              </a:rPr>
              <a:t>Творить — значить выражать то, что есть в тебе. Всякое истинное творческое усилие совершается в глубинах человеческого духа.</a:t>
            </a:r>
            <a:endParaRPr lang="en-US" sz="2000">
              <a:solidFill>
                <a:schemeClr val="bg1"/>
              </a:solidFill>
            </a:endParaRPr>
          </a:p>
          <a:p>
            <a:pPr algn="r">
              <a:spcBef>
                <a:spcPct val="50000"/>
              </a:spcBef>
            </a:pPr>
            <a:r>
              <a:rPr lang="ru-RU" sz="2000" i="1">
                <a:solidFill>
                  <a:schemeClr val="bg1"/>
                </a:solidFill>
              </a:rPr>
              <a:t>Анри Матисс</a:t>
            </a:r>
            <a:r>
              <a:rPr lang="ru-RU" sz="2000">
                <a:solidFill>
                  <a:schemeClr val="bg1"/>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15366">
                                            <p:txEl>
                                              <p:pRg st="0" end="0"/>
                                            </p:txEl>
                                          </p:spTgt>
                                        </p:tgtEl>
                                        <p:attrNameLst>
                                          <p:attrName>style.visibility</p:attrName>
                                        </p:attrNameLst>
                                      </p:cBhvr>
                                      <p:to>
                                        <p:strVal val="visible"/>
                                      </p:to>
                                    </p:set>
                                    <p:anim calcmode="discrete" valueType="clr">
                                      <p:cBhvr override="childStyle">
                                        <p:cTn id="7" dur="80"/>
                                        <p:tgtEl>
                                          <p:spTgt spid="1536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5366">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5366">
                                            <p:txEl>
                                              <p:pRg st="0" end="0"/>
                                            </p:txEl>
                                          </p:spTgt>
                                        </p:tgtEl>
                                        <p:attrNameLst>
                                          <p:attrName>fill.type</p:attrName>
                                        </p:attrNameLst>
                                      </p:cBhvr>
                                      <p:to>
                                        <p:strVal val="solid"/>
                                      </p:to>
                                    </p:set>
                                  </p:childTnLst>
                                </p:cTn>
                              </p:par>
                            </p:childTnLst>
                          </p:cTn>
                        </p:par>
                        <p:par>
                          <p:cTn id="10" fill="hold">
                            <p:stCondLst>
                              <p:cond delay="432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15366">
                                            <p:txEl>
                                              <p:pRg st="1" end="1"/>
                                            </p:txEl>
                                          </p:spTgt>
                                        </p:tgtEl>
                                        <p:attrNameLst>
                                          <p:attrName>style.visibility</p:attrName>
                                        </p:attrNameLst>
                                      </p:cBhvr>
                                      <p:to>
                                        <p:strVal val="visible"/>
                                      </p:to>
                                    </p:set>
                                    <p:anim calcmode="discrete" valueType="clr">
                                      <p:cBhvr override="childStyle">
                                        <p:cTn id="13" dur="80"/>
                                        <p:tgtEl>
                                          <p:spTgt spid="1536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15366">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15366">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714375" y="142875"/>
            <a:ext cx="6870700" cy="919163"/>
          </a:xfrm>
        </p:spPr>
        <p:txBody>
          <a:bodyPr/>
          <a:lstStyle/>
          <a:p>
            <a:pPr eaLnBrk="1" hangingPunct="1"/>
            <a:r>
              <a:rPr lang="ru-RU" dirty="0">
                <a:solidFill>
                  <a:schemeClr val="tx2"/>
                </a:solidFill>
              </a:rPr>
              <a:t>Задачи</a:t>
            </a:r>
          </a:p>
        </p:txBody>
      </p:sp>
      <p:sp>
        <p:nvSpPr>
          <p:cNvPr id="3" name="Содержимое 2"/>
          <p:cNvSpPr>
            <a:spLocks noGrp="1"/>
          </p:cNvSpPr>
          <p:nvPr>
            <p:ph idx="4294967295"/>
          </p:nvPr>
        </p:nvSpPr>
        <p:spPr>
          <a:xfrm>
            <a:off x="685800" y="1071563"/>
            <a:ext cx="7696200" cy="5572125"/>
          </a:xfrm>
        </p:spPr>
        <p:txBody>
          <a:bodyPr/>
          <a:lstStyle/>
          <a:p>
            <a:pPr eaLnBrk="1" hangingPunct="1"/>
            <a:r>
              <a:rPr lang="ru-RU" sz="2400" b="1" dirty="0">
                <a:solidFill>
                  <a:srgbClr val="FF6666"/>
                </a:solidFill>
              </a:rPr>
              <a:t>Познакомиться с одним из разделов математики- </a:t>
            </a:r>
            <a:r>
              <a:rPr lang="ru-RU" sz="2400" b="1" dirty="0" err="1">
                <a:solidFill>
                  <a:srgbClr val="FF6666"/>
                </a:solidFill>
              </a:rPr>
              <a:t>оригаметрия</a:t>
            </a:r>
            <a:endParaRPr lang="ru-RU" sz="2400" b="1" dirty="0">
              <a:solidFill>
                <a:srgbClr val="FF6666"/>
              </a:solidFill>
            </a:endParaRPr>
          </a:p>
          <a:p>
            <a:pPr eaLnBrk="1" hangingPunct="1"/>
            <a:r>
              <a:rPr lang="ru-RU" sz="2400" b="1" dirty="0">
                <a:solidFill>
                  <a:srgbClr val="FF6666"/>
                </a:solidFill>
              </a:rPr>
              <a:t>Расширить сферу применения математических знаний</a:t>
            </a:r>
          </a:p>
          <a:p>
            <a:pPr eaLnBrk="1" hangingPunct="1"/>
            <a:r>
              <a:rPr lang="ru-RU" sz="2400" b="1" dirty="0">
                <a:solidFill>
                  <a:srgbClr val="FF6666"/>
                </a:solidFill>
              </a:rPr>
              <a:t>Познакомиться на практике с основными геометрическими понятиями</a:t>
            </a:r>
          </a:p>
          <a:p>
            <a:pPr eaLnBrk="1" hangingPunct="1"/>
            <a:r>
              <a:rPr lang="ru-RU" sz="2400" b="1" dirty="0">
                <a:solidFill>
                  <a:srgbClr val="FF6666"/>
                </a:solidFill>
              </a:rPr>
              <a:t>Убедиться в необходимости владения конкретными математическими знаниями для применения в практической деятельности</a:t>
            </a:r>
          </a:p>
          <a:p>
            <a:pPr eaLnBrk="1" hangingPunct="1"/>
            <a:r>
              <a:rPr lang="ru-RU" sz="2400" b="1" dirty="0">
                <a:solidFill>
                  <a:srgbClr val="FF6666"/>
                </a:solidFill>
              </a:rPr>
              <a:t>Улучшить пространственное воображение </a:t>
            </a:r>
          </a:p>
          <a:p>
            <a:pPr eaLnBrk="1" hangingPunct="1"/>
            <a:r>
              <a:rPr lang="ru-RU" sz="2400" b="1" dirty="0">
                <a:solidFill>
                  <a:srgbClr val="FF6666"/>
                </a:solidFill>
              </a:rPr>
              <a:t>Расширить представления о применении геометрии в искусстве, производстве, быту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500"/>
                            </p:stCondLst>
                            <p:childTnLst>
                              <p:par>
                                <p:cTn id="14" presetID="2" presetClass="entr" presetSubtype="4"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3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6500"/>
                            </p:stCondLst>
                            <p:childTnLst>
                              <p:par>
                                <p:cTn id="19" presetID="2" presetClass="entr" presetSubtype="4"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9500"/>
                            </p:stCondLst>
                            <p:childTnLst>
                              <p:par>
                                <p:cTn id="24" presetID="2" presetClass="entr" presetSubtype="4" fill="hold"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3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3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12500"/>
                            </p:stCondLst>
                            <p:childTnLst>
                              <p:par>
                                <p:cTn id="29" presetID="2" presetClass="entr" presetSubtype="4" fill="hold"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3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500"/>
                            </p:stCondLst>
                            <p:childTnLst>
                              <p:par>
                                <p:cTn id="34" presetID="2" presetClass="entr" presetSubtype="4" fill="hold" nodeType="after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3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3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10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noFill/>
            <a:miter lim="800000"/>
            <a:headEnd/>
            <a:tailEnd/>
          </a:ln>
        </p:spPr>
      </p:pic>
      <p:pic>
        <p:nvPicPr>
          <p:cNvPr id="12291" name="Picture 7" descr="P10100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828800"/>
            <a:ext cx="3355975" cy="4552950"/>
          </a:xfrm>
          <a:prstGeom prst="rect">
            <a:avLst/>
          </a:prstGeom>
          <a:noFill/>
          <a:ln w="9525">
            <a:noFill/>
            <a:miter lim="800000"/>
            <a:headEnd/>
            <a:tailEnd/>
          </a:ln>
        </p:spPr>
      </p:pic>
      <p:sp>
        <p:nvSpPr>
          <p:cNvPr id="16393" name="Text Box 9"/>
          <p:cNvSpPr txBox="1">
            <a:spLocks noChangeArrowheads="1"/>
          </p:cNvSpPr>
          <p:nvPr/>
        </p:nvSpPr>
        <p:spPr bwMode="auto">
          <a:xfrm>
            <a:off x="1066800" y="152400"/>
            <a:ext cx="7086600" cy="1465263"/>
          </a:xfrm>
          <a:prstGeom prst="rect">
            <a:avLst/>
          </a:prstGeom>
          <a:noFill/>
          <a:ln w="9525">
            <a:noFill/>
            <a:miter lim="800000"/>
            <a:headEnd/>
            <a:tailEnd/>
          </a:ln>
        </p:spPr>
        <p:txBody>
          <a:bodyPr>
            <a:spAutoFit/>
          </a:bodyPr>
          <a:lstStyle/>
          <a:p>
            <a:pPr algn="ctr">
              <a:spcBef>
                <a:spcPct val="50000"/>
              </a:spcBef>
            </a:pPr>
            <a:r>
              <a:rPr lang="ru-RU">
                <a:solidFill>
                  <a:schemeClr val="accent2"/>
                </a:solidFill>
              </a:rPr>
              <a:t>«Если вы станете думать о том, как извлечь из ваших сочинений выгоду, — вы погибли. Думать нужно только об искусстве как таковом и о совершенствовании собственного мастерства. Все остальное вторично».                                       </a:t>
            </a:r>
            <a:r>
              <a:rPr lang="ru-RU" i="1">
                <a:solidFill>
                  <a:schemeClr val="accent2"/>
                </a:solidFill>
              </a:rPr>
              <a:t>Гюстав Флобер</a:t>
            </a:r>
            <a:r>
              <a:rPr lang="ru-RU">
                <a:solidFill>
                  <a:schemeClr val="accent2"/>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16393">
                                            <p:txEl>
                                              <p:pRg st="0" end="0"/>
                                            </p:txEl>
                                          </p:spTgt>
                                        </p:tgtEl>
                                        <p:attrNameLst>
                                          <p:attrName>style.visibility</p:attrName>
                                        </p:attrNameLst>
                                      </p:cBhvr>
                                      <p:to>
                                        <p:strVal val="visible"/>
                                      </p:to>
                                    </p:set>
                                    <p:anim calcmode="discrete" valueType="clr">
                                      <p:cBhvr override="childStyle">
                                        <p:cTn id="7" dur="80"/>
                                        <p:tgtEl>
                                          <p:spTgt spid="1639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39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639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10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noFill/>
            <a:miter lim="800000"/>
            <a:headEnd/>
            <a:tailEnd/>
          </a:ln>
        </p:spPr>
      </p:pic>
      <p:pic>
        <p:nvPicPr>
          <p:cNvPr id="13315" name="Picture 5" descr="P10100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0" y="609600"/>
            <a:ext cx="3074988" cy="4572000"/>
          </a:xfrm>
          <a:prstGeom prst="rect">
            <a:avLst/>
          </a:prstGeom>
          <a:noFill/>
          <a:ln w="9525">
            <a:noFill/>
            <a:miter lim="800000"/>
            <a:headEnd/>
            <a:tailEnd/>
          </a:ln>
        </p:spPr>
      </p:pic>
      <p:sp>
        <p:nvSpPr>
          <p:cNvPr id="17414" name="Text Box 6"/>
          <p:cNvSpPr txBox="1">
            <a:spLocks noChangeArrowheads="1"/>
          </p:cNvSpPr>
          <p:nvPr/>
        </p:nvSpPr>
        <p:spPr bwMode="auto">
          <a:xfrm>
            <a:off x="1600200" y="5181600"/>
            <a:ext cx="5257800" cy="1463675"/>
          </a:xfrm>
          <a:prstGeom prst="rect">
            <a:avLst/>
          </a:prstGeom>
          <a:noFill/>
          <a:ln w="9525">
            <a:noFill/>
            <a:miter lim="800000"/>
            <a:headEnd/>
            <a:tailEnd/>
          </a:ln>
        </p:spPr>
        <p:txBody>
          <a:bodyPr>
            <a:spAutoFit/>
          </a:bodyPr>
          <a:lstStyle/>
          <a:p>
            <a:pPr algn="ctr">
              <a:spcBef>
                <a:spcPct val="50000"/>
              </a:spcBef>
            </a:pPr>
            <a:r>
              <a:rPr lang="ru-RU" sz="2000">
                <a:solidFill>
                  <a:schemeClr val="accent2"/>
                </a:solidFill>
              </a:rPr>
              <a:t>«Кто испытал наслаждение творчества, для того все другие наслаждения уже не существуют». </a:t>
            </a:r>
          </a:p>
          <a:p>
            <a:pPr algn="r">
              <a:spcBef>
                <a:spcPct val="50000"/>
              </a:spcBef>
            </a:pPr>
            <a:r>
              <a:rPr lang="ru-RU" sz="2000" i="1">
                <a:solidFill>
                  <a:schemeClr val="accent2"/>
                </a:solidFill>
              </a:rPr>
              <a:t>Антон Павлович Чехов</a:t>
            </a:r>
            <a:r>
              <a:rPr lang="ru-RU" sz="2000">
                <a:solidFill>
                  <a:schemeClr val="bg1"/>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17414">
                                            <p:txEl>
                                              <p:pRg st="0" end="0"/>
                                            </p:txEl>
                                          </p:spTgt>
                                        </p:tgtEl>
                                        <p:attrNameLst>
                                          <p:attrName>style.visibility</p:attrName>
                                        </p:attrNameLst>
                                      </p:cBhvr>
                                      <p:to>
                                        <p:strVal val="visible"/>
                                      </p:to>
                                    </p:set>
                                    <p:anim calcmode="discrete" valueType="clr">
                                      <p:cBhvr override="childStyle">
                                        <p:cTn id="7" dur="80"/>
                                        <p:tgtEl>
                                          <p:spTgt spid="1741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7414">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7414">
                                            <p:txEl>
                                              <p:pRg st="0" end="0"/>
                                            </p:txEl>
                                          </p:spTgt>
                                        </p:tgtEl>
                                        <p:attrNameLst>
                                          <p:attrName>fill.type</p:attrName>
                                        </p:attrNameLst>
                                      </p:cBhvr>
                                      <p:to>
                                        <p:strVal val="solid"/>
                                      </p:to>
                                    </p:set>
                                  </p:childTnLst>
                                </p:cTn>
                              </p:par>
                            </p:childTnLst>
                          </p:cTn>
                        </p:par>
                        <p:par>
                          <p:cTn id="10" fill="hold">
                            <p:stCondLst>
                              <p:cond delay="312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17414">
                                            <p:txEl>
                                              <p:pRg st="1" end="1"/>
                                            </p:txEl>
                                          </p:spTgt>
                                        </p:tgtEl>
                                        <p:attrNameLst>
                                          <p:attrName>style.visibility</p:attrName>
                                        </p:attrNameLst>
                                      </p:cBhvr>
                                      <p:to>
                                        <p:strVal val="visible"/>
                                      </p:to>
                                    </p:set>
                                    <p:anim calcmode="discrete" valueType="clr">
                                      <p:cBhvr override="childStyle">
                                        <p:cTn id="13" dur="80"/>
                                        <p:tgtEl>
                                          <p:spTgt spid="17414">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17414">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17414">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15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noFill/>
            <a:miter lim="800000"/>
            <a:headEnd/>
            <a:tailEnd/>
          </a:ln>
        </p:spPr>
      </p:pic>
      <p:pic>
        <p:nvPicPr>
          <p:cNvPr id="22531" name="Picture 5" descr="P10100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533400"/>
            <a:ext cx="4300538" cy="569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12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noFill/>
            <a:miter lim="800000"/>
            <a:headEnd/>
            <a:tailEnd/>
          </a:ln>
        </p:spPr>
      </p:pic>
      <p:pic>
        <p:nvPicPr>
          <p:cNvPr id="19459" name="Picture 6" descr="P10100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762000"/>
            <a:ext cx="4538663" cy="4619625"/>
          </a:xfrm>
          <a:prstGeom prst="rect">
            <a:avLst/>
          </a:prstGeom>
          <a:noFill/>
          <a:ln w="9525">
            <a:noFill/>
            <a:miter lim="800000"/>
            <a:headEnd/>
            <a:tailEnd/>
          </a:ln>
        </p:spPr>
      </p:pic>
      <p:sp>
        <p:nvSpPr>
          <p:cNvPr id="22535" name="Text Box 7"/>
          <p:cNvSpPr txBox="1">
            <a:spLocks noChangeArrowheads="1"/>
          </p:cNvSpPr>
          <p:nvPr/>
        </p:nvSpPr>
        <p:spPr bwMode="auto">
          <a:xfrm>
            <a:off x="4724400" y="2438400"/>
            <a:ext cx="4419600" cy="1603375"/>
          </a:xfrm>
          <a:prstGeom prst="rect">
            <a:avLst/>
          </a:prstGeom>
          <a:noFill/>
          <a:ln w="9525">
            <a:noFill/>
            <a:miter lim="800000"/>
            <a:headEnd/>
            <a:tailEnd/>
          </a:ln>
        </p:spPr>
        <p:txBody>
          <a:bodyPr>
            <a:spAutoFit/>
          </a:bodyPr>
          <a:lstStyle/>
          <a:p>
            <a:pPr>
              <a:spcBef>
                <a:spcPct val="50000"/>
              </a:spcBef>
            </a:pPr>
            <a:r>
              <a:rPr lang="ru-RU">
                <a:solidFill>
                  <a:srgbClr val="FF6600"/>
                </a:solidFill>
              </a:rPr>
              <a:t>Творенье может пережить творца:</a:t>
            </a:r>
            <a:br>
              <a:rPr lang="ru-RU">
                <a:solidFill>
                  <a:srgbClr val="FF6600"/>
                </a:solidFill>
              </a:rPr>
            </a:br>
            <a:r>
              <a:rPr lang="ru-RU">
                <a:solidFill>
                  <a:srgbClr val="FF6600"/>
                </a:solidFill>
              </a:rPr>
              <a:t>Творец уйдет, природой побежденный,</a:t>
            </a:r>
            <a:br>
              <a:rPr lang="ru-RU">
                <a:solidFill>
                  <a:srgbClr val="FF6600"/>
                </a:solidFill>
              </a:rPr>
            </a:br>
            <a:r>
              <a:rPr lang="ru-RU">
                <a:solidFill>
                  <a:srgbClr val="FF6600"/>
                </a:solidFill>
              </a:rPr>
              <a:t>Однако образ, им запечатленный,</a:t>
            </a:r>
            <a:br>
              <a:rPr lang="ru-RU">
                <a:solidFill>
                  <a:srgbClr val="FF6600"/>
                </a:solidFill>
              </a:rPr>
            </a:br>
            <a:r>
              <a:rPr lang="ru-RU">
                <a:solidFill>
                  <a:srgbClr val="FF6600"/>
                </a:solidFill>
              </a:rPr>
              <a:t>Веками будет согревать сердца.</a:t>
            </a:r>
          </a:p>
          <a:p>
            <a:pPr algn="r">
              <a:spcBef>
                <a:spcPct val="50000"/>
              </a:spcBef>
            </a:pPr>
            <a:r>
              <a:rPr lang="ru-RU" i="1">
                <a:solidFill>
                  <a:srgbClr val="FF6600"/>
                </a:solidFill>
              </a:rPr>
              <a:t>Микеланджело</a:t>
            </a:r>
            <a:r>
              <a:rPr lang="ru-RU">
                <a:solidFill>
                  <a:srgbClr val="FF66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2535">
                                            <p:txEl>
                                              <p:pRg st="0" end="0"/>
                                            </p:txEl>
                                          </p:spTgt>
                                        </p:tgtEl>
                                        <p:attrNameLst>
                                          <p:attrName>style.visibility</p:attrName>
                                        </p:attrNameLst>
                                      </p:cBhvr>
                                      <p:to>
                                        <p:strVal val="visible"/>
                                      </p:to>
                                    </p:set>
                                    <p:anim calcmode="discrete" valueType="clr">
                                      <p:cBhvr override="childStyle">
                                        <p:cTn id="7" dur="80"/>
                                        <p:tgtEl>
                                          <p:spTgt spid="2253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253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535">
                                            <p:txEl>
                                              <p:pRg st="0" end="0"/>
                                            </p:txEl>
                                          </p:spTgt>
                                        </p:tgtEl>
                                        <p:attrNameLst>
                                          <p:attrName>fill.type</p:attrName>
                                        </p:attrNameLst>
                                      </p:cBhvr>
                                      <p:to>
                                        <p:strVal val="solid"/>
                                      </p:to>
                                    </p:set>
                                  </p:childTnLst>
                                </p:cTn>
                              </p:par>
                            </p:childTnLst>
                          </p:cTn>
                        </p:par>
                        <p:par>
                          <p:cTn id="10" fill="hold">
                            <p:stCondLst>
                              <p:cond delay="476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22535">
                                            <p:txEl>
                                              <p:pRg st="1" end="1"/>
                                            </p:txEl>
                                          </p:spTgt>
                                        </p:tgtEl>
                                        <p:attrNameLst>
                                          <p:attrName>style.visibility</p:attrName>
                                        </p:attrNameLst>
                                      </p:cBhvr>
                                      <p:to>
                                        <p:strVal val="visible"/>
                                      </p:to>
                                    </p:set>
                                    <p:anim calcmode="discrete" valueType="clr">
                                      <p:cBhvr override="childStyle">
                                        <p:cTn id="13" dur="80"/>
                                        <p:tgtEl>
                                          <p:spTgt spid="2253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22535">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22535">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14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noFill/>
            <a:miter lim="800000"/>
            <a:headEnd/>
            <a:tailEnd/>
          </a:ln>
        </p:spPr>
      </p:pic>
      <p:pic>
        <p:nvPicPr>
          <p:cNvPr id="20483" name="Picture 5" descr="P1010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066800"/>
            <a:ext cx="3468688"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G:\Документы по воспитательной работе\поделки\оригами\ёлочка\1229406372_25.jpg"/>
          <p:cNvPicPr/>
          <p:nvPr/>
        </p:nvPicPr>
        <p:blipFill>
          <a:blip r:embed="rId2">
            <a:extLst>
              <a:ext uri="{28A0092B-C50C-407E-A947-70E740481C1C}">
                <a14:useLocalDpi xmlns:a14="http://schemas.microsoft.com/office/drawing/2010/main" val="0"/>
              </a:ext>
            </a:extLst>
          </a:blip>
          <a:srcRect/>
          <a:stretch>
            <a:fillRect/>
          </a:stretch>
        </p:blipFill>
        <p:spPr bwMode="auto">
          <a:xfrm>
            <a:off x="1571604" y="500042"/>
            <a:ext cx="5572164" cy="621510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70" name="Picture 2" descr="PICT04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32" y="500042"/>
            <a:ext cx="4572032" cy="571504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a:xfrm>
            <a:off x="0" y="0"/>
            <a:ext cx="9144000" cy="6858000"/>
          </a:xfrm>
        </p:spPr>
        <p:txBody>
          <a:bodyPr/>
          <a:lstStyle/>
          <a:p>
            <a:r>
              <a:rPr lang="ru-RU" sz="1600" dirty="0">
                <a:solidFill>
                  <a:schemeClr val="tx1"/>
                </a:solidFill>
                <a:latin typeface="+mn-lt"/>
                <a:ea typeface="+mn-ea"/>
                <a:cs typeface="+mn-cs"/>
              </a:rPr>
              <a:t>1. Складываем и разгибаем лист по центру, повторяем действие;</a:t>
            </a:r>
          </a:p>
          <a:p>
            <a:r>
              <a:rPr lang="ru-RU" sz="1600" dirty="0">
                <a:solidFill>
                  <a:schemeClr val="tx1"/>
                </a:solidFill>
                <a:latin typeface="+mn-lt"/>
                <a:ea typeface="+mn-ea"/>
                <a:cs typeface="+mn-cs"/>
              </a:rPr>
              <a:t>2. Делаем то же самое, по диагоналям;</a:t>
            </a:r>
          </a:p>
          <a:p>
            <a:r>
              <a:rPr lang="ru-RU" sz="1600" dirty="0">
                <a:solidFill>
                  <a:schemeClr val="tx1"/>
                </a:solidFill>
                <a:latin typeface="+mn-lt"/>
                <a:ea typeface="+mn-ea"/>
                <a:cs typeface="+mn-cs"/>
              </a:rPr>
              <a:t>3. Загибаем все 4 угла квадрата к центру;</a:t>
            </a:r>
          </a:p>
          <a:p>
            <a:r>
              <a:rPr lang="ru-RU" sz="1600" dirty="0">
                <a:solidFill>
                  <a:schemeClr val="tx1"/>
                </a:solidFill>
                <a:latin typeface="+mn-lt"/>
                <a:ea typeface="+mn-ea"/>
                <a:cs typeface="+mn-cs"/>
              </a:rPr>
              <a:t>4. Разгибаем две складки, получая нечто вроде конфеты  ;</a:t>
            </a:r>
          </a:p>
          <a:p>
            <a:r>
              <a:rPr lang="ru-RU" sz="1600" dirty="0">
                <a:solidFill>
                  <a:schemeClr val="tx1"/>
                </a:solidFill>
                <a:latin typeface="+mn-lt"/>
                <a:ea typeface="+mn-ea"/>
                <a:cs typeface="+mn-cs"/>
              </a:rPr>
              <a:t>5. Сгибаем бока, образуя два прямых угла. Аналогичным образом поднимаем вершину “конфеты”;</a:t>
            </a:r>
          </a:p>
          <a:p>
            <a:r>
              <a:rPr lang="ru-RU" sz="1600" dirty="0">
                <a:solidFill>
                  <a:schemeClr val="tx1"/>
                </a:solidFill>
                <a:latin typeface="+mn-lt"/>
                <a:ea typeface="+mn-ea"/>
                <a:cs typeface="+mn-cs"/>
              </a:rPr>
              <a:t>6. Загибаем книзу вершину “конфеты”;</a:t>
            </a:r>
          </a:p>
          <a:p>
            <a:r>
              <a:rPr lang="ru-RU" sz="1600" dirty="0">
                <a:solidFill>
                  <a:schemeClr val="tx1"/>
                </a:solidFill>
                <a:latin typeface="+mn-lt"/>
                <a:ea typeface="+mn-ea"/>
                <a:cs typeface="+mn-cs"/>
              </a:rPr>
              <a:t>7. Разворачиваем фигуру и повторяем со второй вершиной действия 5-6;</a:t>
            </a:r>
          </a:p>
          <a:p>
            <a:r>
              <a:rPr lang="ru-RU" sz="1600" dirty="0">
                <a:solidFill>
                  <a:schemeClr val="tx1"/>
                </a:solidFill>
                <a:latin typeface="+mn-lt"/>
                <a:ea typeface="+mn-ea"/>
                <a:cs typeface="+mn-cs"/>
              </a:rPr>
              <a:t>8. Лихорадочно придумываем, что бы сложить в нашу чудесную коробочку  .</a:t>
            </a:r>
          </a:p>
          <a:p>
            <a:endParaRPr lang="ru-RU" sz="1200" dirty="0"/>
          </a:p>
        </p:txBody>
      </p:sp>
      <p:pic>
        <p:nvPicPr>
          <p:cNvPr id="3" name="Рисунок 2" descr="G:\Документы по воспитательной работе\поделки\оригами\коробочка\shema_korobochka.gif"/>
          <p:cNvPicPr/>
          <p:nvPr/>
        </p:nvPicPr>
        <p:blipFill>
          <a:blip r:embed="rId2">
            <a:extLst>
              <a:ext uri="{28A0092B-C50C-407E-A947-70E740481C1C}">
                <a14:useLocalDpi xmlns:a14="http://schemas.microsoft.com/office/drawing/2010/main" val="0"/>
              </a:ext>
            </a:extLst>
          </a:blip>
          <a:srcRect/>
          <a:stretch>
            <a:fillRect/>
          </a:stretch>
        </p:blipFill>
        <p:spPr bwMode="auto">
          <a:xfrm>
            <a:off x="1714480" y="2786058"/>
            <a:ext cx="7286676" cy="4071942"/>
          </a:xfrm>
          <a:prstGeom prst="rect">
            <a:avLst/>
          </a:prstGeom>
          <a:noFill/>
          <a:ln w="9525">
            <a:noFill/>
            <a:miter lim="800000"/>
            <a:headEnd/>
            <a:tailEnd/>
          </a:ln>
        </p:spPr>
      </p:pic>
      <p:pic>
        <p:nvPicPr>
          <p:cNvPr id="4" name="Рисунок 3" descr="G:\Документы по воспитательной работе\поделки\оригами\коробочка\photo_korobochka-150x150.jpg"/>
          <p:cNvPicPr/>
          <p:nvPr/>
        </p:nvPicPr>
        <p:blipFill>
          <a:blip r:embed="rId3">
            <a:extLst>
              <a:ext uri="{28A0092B-C50C-407E-A947-70E740481C1C}">
                <a14:useLocalDpi xmlns:a14="http://schemas.microsoft.com/office/drawing/2010/main" val="0"/>
              </a:ext>
            </a:extLst>
          </a:blip>
          <a:srcRect/>
          <a:stretch>
            <a:fillRect/>
          </a:stretch>
        </p:blipFill>
        <p:spPr bwMode="auto">
          <a:xfrm>
            <a:off x="0" y="3000372"/>
            <a:ext cx="1714480" cy="207169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p:txBody>
          <a:bodyPr/>
          <a:lstStyle/>
          <a:p>
            <a:endParaRPr lang="ru-RU" dirty="0"/>
          </a:p>
        </p:txBody>
      </p:sp>
      <p:graphicFrame>
        <p:nvGraphicFramePr>
          <p:cNvPr id="210946" name="Object 2"/>
          <p:cNvGraphicFramePr>
            <a:graphicFrameLocks noChangeAspect="1"/>
          </p:cNvGraphicFramePr>
          <p:nvPr/>
        </p:nvGraphicFramePr>
        <p:xfrm>
          <a:off x="0" y="0"/>
          <a:ext cx="9144000" cy="6857999"/>
        </p:xfrm>
        <a:graphic>
          <a:graphicData uri="http://schemas.openxmlformats.org/presentationml/2006/ole">
            <mc:AlternateContent xmlns:mc="http://schemas.openxmlformats.org/markup-compatibility/2006">
              <mc:Choice xmlns:v="urn:schemas-microsoft-com:vml" Requires="v">
                <p:oleObj spid="_x0000_s210952" name="Документ" r:id="rId4" imgW="5965311" imgH="6190940" progId="Word.Document.12">
                  <p:embed/>
                </p:oleObj>
              </mc:Choice>
              <mc:Fallback>
                <p:oleObj name="Документ" r:id="rId4" imgW="5965311" imgH="6190940"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0"/>
              </a:schemeClr>
            </a:gs>
            <a:gs pos="20000">
              <a:srgbClr val="000040"/>
            </a:gs>
            <a:gs pos="50000">
              <a:srgbClr val="400040"/>
            </a:gs>
            <a:gs pos="75000">
              <a:srgbClr val="8F0040"/>
            </a:gs>
            <a:gs pos="89999">
              <a:srgbClr val="F27300"/>
            </a:gs>
            <a:gs pos="100000">
              <a:srgbClr val="FFBF00"/>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85800" y="152400"/>
            <a:ext cx="6870700" cy="776288"/>
          </a:xfrm>
        </p:spPr>
        <p:txBody>
          <a:bodyPr/>
          <a:lstStyle/>
          <a:p>
            <a:pPr eaLnBrk="1" hangingPunct="1"/>
            <a:r>
              <a:rPr lang="ru-RU">
                <a:solidFill>
                  <a:schemeClr val="bg2"/>
                </a:solidFill>
              </a:rPr>
              <a:t>Вывод</a:t>
            </a:r>
          </a:p>
        </p:txBody>
      </p:sp>
      <p:sp>
        <p:nvSpPr>
          <p:cNvPr id="3" name="Содержимое 2"/>
          <p:cNvSpPr>
            <a:spLocks noGrp="1"/>
          </p:cNvSpPr>
          <p:nvPr>
            <p:ph idx="4294967295"/>
          </p:nvPr>
        </p:nvSpPr>
        <p:spPr>
          <a:xfrm>
            <a:off x="685800" y="857250"/>
            <a:ext cx="7696200" cy="5715000"/>
          </a:xfrm>
        </p:spPr>
        <p:txBody>
          <a:bodyPr/>
          <a:lstStyle/>
          <a:p>
            <a:pPr eaLnBrk="1" hangingPunct="1">
              <a:buFontTx/>
              <a:buNone/>
            </a:pPr>
            <a:r>
              <a:rPr lang="ru-RU" dirty="0" err="1">
                <a:solidFill>
                  <a:schemeClr val="bg2"/>
                </a:solidFill>
              </a:rPr>
              <a:t>Оригаметрия</a:t>
            </a:r>
            <a:r>
              <a:rPr lang="ru-RU" dirty="0">
                <a:solidFill>
                  <a:schemeClr val="bg2"/>
                </a:solidFill>
              </a:rPr>
              <a:t>-</a:t>
            </a:r>
          </a:p>
          <a:p>
            <a:pPr eaLnBrk="1" hangingPunct="1">
              <a:buFontTx/>
              <a:buNone/>
            </a:pPr>
            <a:r>
              <a:rPr lang="ru-RU" sz="2400" dirty="0">
                <a:solidFill>
                  <a:schemeClr val="bg1"/>
                </a:solidFill>
              </a:rPr>
              <a:t>1.Развивает способность контролировать с помощью мозга тонкие движения рук и пальцев</a:t>
            </a:r>
          </a:p>
          <a:p>
            <a:pPr eaLnBrk="1" hangingPunct="1">
              <a:buFontTx/>
              <a:buNone/>
            </a:pPr>
            <a:r>
              <a:rPr lang="ru-RU" sz="2400" dirty="0">
                <a:solidFill>
                  <a:schemeClr val="bg1"/>
                </a:solidFill>
              </a:rPr>
              <a:t>2.Улучшает пространственное воображение и умение мысленно оперировать с объемными предметами</a:t>
            </a:r>
          </a:p>
          <a:p>
            <a:pPr eaLnBrk="1" hangingPunct="1">
              <a:buFontTx/>
              <a:buNone/>
            </a:pPr>
            <a:r>
              <a:rPr lang="ru-RU" sz="2400" dirty="0">
                <a:solidFill>
                  <a:schemeClr val="bg1"/>
                </a:solidFill>
              </a:rPr>
              <a:t>3.Учит читать чертежи, по которым складываются фигуры</a:t>
            </a:r>
          </a:p>
          <a:p>
            <a:pPr eaLnBrk="1" hangingPunct="1">
              <a:buFontTx/>
              <a:buNone/>
            </a:pPr>
            <a:r>
              <a:rPr lang="ru-RU" sz="2400" dirty="0">
                <a:solidFill>
                  <a:schemeClr val="bg1"/>
                </a:solidFill>
              </a:rPr>
              <a:t>4.Знакомит на практике с основными геометрическими понятиями</a:t>
            </a:r>
          </a:p>
          <a:p>
            <a:pPr eaLnBrk="1" hangingPunct="1">
              <a:buFontTx/>
              <a:buNone/>
            </a:pPr>
            <a:r>
              <a:rPr lang="ru-RU" sz="2400" dirty="0">
                <a:solidFill>
                  <a:schemeClr val="bg1"/>
                </a:solidFill>
              </a:rPr>
              <a:t>5.Развивает творческие способности</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5" presetClass="entr" presetSubtype="0"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7"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2000"/>
                            </p:stCondLst>
                            <p:childTnLst>
                              <p:par>
                                <p:cTn id="21" presetID="15" presetClass="entr" presetSubtype="0"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3000"/>
                            </p:stCondLst>
                            <p:childTnLst>
                              <p:par>
                                <p:cTn id="28" presetID="15" presetClass="entr" presetSubtype="0" fill="hold" nodeType="after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4000"/>
                            </p:stCondLst>
                            <p:childTnLst>
                              <p:par>
                                <p:cTn id="35" presetID="15" presetClass="entr" presetSubtype="0" fill="hold"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5000"/>
                            </p:stCondLst>
                            <p:childTnLst>
                              <p:par>
                                <p:cTn id="42" presetID="15" presetClass="entr" presetSubtype="0" fill="hold" nodeType="after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p:cTn id="44"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5"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6" dur="10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BCF0D4"/>
        </a:solidFill>
        <a:effectLst/>
      </p:bgPr>
    </p:bg>
    <p:spTree>
      <p:nvGrpSpPr>
        <p:cNvPr id="1" name=""/>
        <p:cNvGrpSpPr/>
        <p:nvPr/>
      </p:nvGrpSpPr>
      <p:grpSpPr>
        <a:xfrm>
          <a:off x="0" y="0"/>
          <a:ext cx="0" cy="0"/>
          <a:chOff x="0" y="0"/>
          <a:chExt cx="0" cy="0"/>
        </a:xfrm>
      </p:grpSpPr>
      <p:pic>
        <p:nvPicPr>
          <p:cNvPr id="7174" name="Picture 6" descr="Земной шар-2"/>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79388" y="0"/>
            <a:ext cx="3240087" cy="3240088"/>
          </a:xfrm>
          <a:prstGeom prst="rect">
            <a:avLst/>
          </a:prstGeom>
          <a:noFill/>
        </p:spPr>
      </p:pic>
      <p:sp>
        <p:nvSpPr>
          <p:cNvPr id="2" name="Заголовок 1"/>
          <p:cNvSpPr>
            <a:spLocks noGrp="1"/>
          </p:cNvSpPr>
          <p:nvPr>
            <p:ph type="title" idx="4294967295"/>
          </p:nvPr>
        </p:nvSpPr>
        <p:spPr>
          <a:xfrm>
            <a:off x="785813" y="0"/>
            <a:ext cx="6870700" cy="785813"/>
          </a:xfrm>
        </p:spPr>
        <p:txBody>
          <a:bodyPr/>
          <a:lstStyle/>
          <a:p>
            <a:pPr eaLnBrk="1" hangingPunct="1"/>
            <a:r>
              <a:rPr lang="ru-RU" sz="4000" dirty="0">
                <a:solidFill>
                  <a:schemeClr val="tx2"/>
                </a:solidFill>
              </a:rPr>
              <a:t>Немного истории</a:t>
            </a:r>
          </a:p>
        </p:txBody>
      </p:sp>
      <p:sp>
        <p:nvSpPr>
          <p:cNvPr id="3" name="Содержимое 2"/>
          <p:cNvSpPr>
            <a:spLocks noGrp="1"/>
          </p:cNvSpPr>
          <p:nvPr>
            <p:ph idx="4294967295"/>
          </p:nvPr>
        </p:nvSpPr>
        <p:spPr>
          <a:xfrm>
            <a:off x="611188" y="692150"/>
            <a:ext cx="7696200" cy="5786438"/>
          </a:xfrm>
        </p:spPr>
        <p:txBody>
          <a:bodyPr/>
          <a:lstStyle/>
          <a:p>
            <a:pPr algn="just" eaLnBrk="1" hangingPunct="1">
              <a:buFontTx/>
              <a:buNone/>
            </a:pPr>
            <a:r>
              <a:rPr lang="ru-RU" sz="2400" dirty="0"/>
              <a:t>    </a:t>
            </a:r>
            <a:r>
              <a:rPr lang="ru-RU" sz="2000" dirty="0">
                <a:solidFill>
                  <a:schemeClr val="tx2"/>
                </a:solidFill>
              </a:rPr>
              <a:t>Слово Оригами в переводе с японского означает «сложенный из бумаги».В японском языке его пишут с помощью двух иероглифов: </a:t>
            </a:r>
            <a:r>
              <a:rPr lang="ru-RU" sz="2000" dirty="0" err="1">
                <a:solidFill>
                  <a:schemeClr val="tx2"/>
                </a:solidFill>
              </a:rPr>
              <a:t>ОРИ-бумага</a:t>
            </a:r>
            <a:r>
              <a:rPr lang="ru-RU" sz="2000" dirty="0">
                <a:solidFill>
                  <a:schemeClr val="tx2"/>
                </a:solidFill>
              </a:rPr>
              <a:t> и КАМИ- сложенный. История возникновения ОРИГАМИ неразрывно связана с изобретением бумаги. Человечество за время своего развития изобрело много различных материалов для письма. Это папирус, глиняные таблички, береста, бамбуковые планки, пергамент и только в начале первого тысячелетия в Китае изобрели бумагу. Китайцы изготавливали бумагу из бамбуковых стеблей. Скоро секрет изготовления бумаги стал известен в Японии. Японцы улучшили технологию производства и стали получать бумагу прочнее и качественнее китайской. Лучшую бумагу в Японии делали из коры шелковичного дерева. Такая бумага уже обладала свойствами необходимыми для складывания из нее фигурок.</a:t>
            </a:r>
            <a:endParaRPr lang="ru-RU" sz="2400" dirty="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lide(fromBottom)">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40000"/>
                <a:lumOff val="60000"/>
              </a:schemeClr>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99332" name="Rectangle 4"/>
          <p:cNvSpPr>
            <a:spLocks noGrp="1" noChangeArrowheads="1"/>
          </p:cNvSpPr>
          <p:nvPr>
            <p:ph type="title" idx="4294967295"/>
          </p:nvPr>
        </p:nvSpPr>
        <p:spPr>
          <a:xfrm>
            <a:off x="642938" y="142874"/>
            <a:ext cx="6870700" cy="2786059"/>
          </a:xfrm>
        </p:spPr>
        <p:txBody>
          <a:bodyPr/>
          <a:lstStyle/>
          <a:p>
            <a:pPr eaLnBrk="1" hangingPunct="1"/>
            <a:r>
              <a:rPr lang="ru-RU" sz="8000" dirty="0" smtClean="0">
                <a:solidFill>
                  <a:srgbClr val="00B050"/>
                </a:solidFill>
              </a:rPr>
              <a:t>Спасибо за внимание!</a:t>
            </a:r>
            <a:endParaRPr lang="ru-RU" sz="8000" dirty="0">
              <a:solidFill>
                <a:srgbClr val="00B050"/>
              </a:solidFill>
            </a:endParaRPr>
          </a:p>
        </p:txBody>
      </p:sp>
      <p:pic>
        <p:nvPicPr>
          <p:cNvPr id="19459" name="Picture 3" descr="13m6[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3333750"/>
            <a:ext cx="3524250" cy="35242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afterEffect">
                                  <p:stCondLst>
                                    <p:cond delay="0"/>
                                  </p:stCondLst>
                                  <p:childTnLst>
                                    <p:set>
                                      <p:cBhvr>
                                        <p:cTn id="6" dur="1" fill="hold">
                                          <p:stCondLst>
                                            <p:cond delay="0"/>
                                          </p:stCondLst>
                                        </p:cTn>
                                        <p:tgtEl>
                                          <p:spTgt spid="99332"/>
                                        </p:tgtEl>
                                        <p:attrNameLst>
                                          <p:attrName>style.visibility</p:attrName>
                                        </p:attrNameLst>
                                      </p:cBhvr>
                                      <p:to>
                                        <p:strVal val="visible"/>
                                      </p:to>
                                    </p:set>
                                    <p:anim calcmode="lin" valueType="num">
                                      <p:cBhvr>
                                        <p:cTn id="7" dur="15000" fill="hold"/>
                                        <p:tgtEl>
                                          <p:spTgt spid="99332"/>
                                        </p:tgtEl>
                                        <p:attrNameLst>
                                          <p:attrName>ppt_x</p:attrName>
                                        </p:attrNameLst>
                                      </p:cBhvr>
                                      <p:tavLst>
                                        <p:tav tm="0">
                                          <p:val>
                                            <p:strVal val="#ppt_x"/>
                                          </p:val>
                                        </p:tav>
                                        <p:tav tm="100000">
                                          <p:val>
                                            <p:strVal val="#ppt_x"/>
                                          </p:val>
                                        </p:tav>
                                      </p:tavLst>
                                    </p:anim>
                                    <p:anim calcmode="lin" valueType="num">
                                      <p:cBhvr>
                                        <p:cTn id="8" dur="15000" fill="hold"/>
                                        <p:tgtEl>
                                          <p:spTgt spid="9933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BF000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116013" y="188913"/>
            <a:ext cx="6870700" cy="847725"/>
          </a:xfrm>
        </p:spPr>
        <p:txBody>
          <a:bodyPr/>
          <a:lstStyle/>
          <a:p>
            <a:r>
              <a:rPr lang="ru-RU" sz="5400">
                <a:solidFill>
                  <a:schemeClr val="accent1"/>
                </a:solidFill>
              </a:rPr>
              <a:t>Ори и Ками</a:t>
            </a:r>
          </a:p>
        </p:txBody>
      </p:sp>
      <p:grpSp>
        <p:nvGrpSpPr>
          <p:cNvPr id="3" name="Группа 10"/>
          <p:cNvGrpSpPr>
            <a:grpSpLocks/>
          </p:cNvGrpSpPr>
          <p:nvPr/>
        </p:nvGrpSpPr>
        <p:grpSpPr bwMode="auto">
          <a:xfrm>
            <a:off x="714375" y="3714750"/>
            <a:ext cx="2143125" cy="2286000"/>
            <a:chOff x="714348" y="3714752"/>
            <a:chExt cx="2143140" cy="2286016"/>
          </a:xfrm>
        </p:grpSpPr>
        <p:sp>
          <p:nvSpPr>
            <p:cNvPr id="7" name="Стрелка вниз 6"/>
            <p:cNvSpPr/>
            <p:nvPr/>
          </p:nvSpPr>
          <p:spPr>
            <a:xfrm>
              <a:off x="1571604" y="3714752"/>
              <a:ext cx="428628" cy="857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8" name="Прямоугольник 7"/>
            <p:cNvSpPr/>
            <p:nvPr/>
          </p:nvSpPr>
          <p:spPr>
            <a:xfrm>
              <a:off x="714348" y="4643447"/>
              <a:ext cx="2143140" cy="1357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ru-RU" sz="2000" dirty="0">
                  <a:solidFill>
                    <a:srgbClr val="FF0000"/>
                  </a:solidFill>
                </a:rPr>
                <a:t>ОРИ</a:t>
              </a:r>
            </a:p>
            <a:p>
              <a:pPr algn="ctr" eaLnBrk="1" hangingPunct="1">
                <a:defRPr/>
              </a:pPr>
              <a:r>
                <a:rPr lang="ru-RU" sz="2000" dirty="0">
                  <a:solidFill>
                    <a:srgbClr val="FF0000"/>
                  </a:solidFill>
                </a:rPr>
                <a:t>(бумага)</a:t>
              </a:r>
            </a:p>
          </p:txBody>
        </p:sp>
      </p:grpSp>
      <p:grpSp>
        <p:nvGrpSpPr>
          <p:cNvPr id="4" name="Группа 11"/>
          <p:cNvGrpSpPr>
            <a:grpSpLocks/>
          </p:cNvGrpSpPr>
          <p:nvPr/>
        </p:nvGrpSpPr>
        <p:grpSpPr bwMode="auto">
          <a:xfrm>
            <a:off x="6156325" y="3644900"/>
            <a:ext cx="2071688" cy="2286000"/>
            <a:chOff x="5357818" y="3714752"/>
            <a:chExt cx="2071702" cy="2286016"/>
          </a:xfrm>
        </p:grpSpPr>
        <p:sp>
          <p:nvSpPr>
            <p:cNvPr id="9" name="Стрелка вниз 8"/>
            <p:cNvSpPr/>
            <p:nvPr/>
          </p:nvSpPr>
          <p:spPr>
            <a:xfrm>
              <a:off x="6072198" y="3714752"/>
              <a:ext cx="428628" cy="7858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10" name="Прямоугольник 9"/>
            <p:cNvSpPr/>
            <p:nvPr/>
          </p:nvSpPr>
          <p:spPr>
            <a:xfrm>
              <a:off x="5357818" y="4643447"/>
              <a:ext cx="2071702" cy="1357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ru-RU" sz="2000" dirty="0" err="1">
                  <a:solidFill>
                    <a:srgbClr val="FF0000"/>
                  </a:solidFill>
                </a:rPr>
                <a:t>Ками</a:t>
              </a:r>
              <a:endParaRPr lang="ru-RU" sz="2000" dirty="0">
                <a:solidFill>
                  <a:srgbClr val="FF0000"/>
                </a:solidFill>
              </a:endParaRPr>
            </a:p>
            <a:p>
              <a:pPr algn="ctr" eaLnBrk="1" hangingPunct="1">
                <a:defRPr/>
              </a:pPr>
              <a:r>
                <a:rPr lang="ru-RU" sz="2000" dirty="0">
                  <a:solidFill>
                    <a:srgbClr val="FF0000"/>
                  </a:solidFill>
                </a:rPr>
                <a:t>(складывание)</a:t>
              </a:r>
            </a:p>
          </p:txBody>
        </p:sp>
      </p:grpSp>
      <p:pic>
        <p:nvPicPr>
          <p:cNvPr id="8203" name="Picture 11" descr="Японочка"/>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3644900"/>
            <a:ext cx="1606550" cy="2520950"/>
          </a:xfrm>
          <a:prstGeom prst="rect">
            <a:avLst/>
          </a:prstGeom>
          <a:noFill/>
        </p:spPr>
      </p:pic>
      <p:pic>
        <p:nvPicPr>
          <p:cNvPr id="8206"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1773238"/>
            <a:ext cx="1249362" cy="1439862"/>
          </a:xfrm>
          <a:prstGeom prst="rect">
            <a:avLst/>
          </a:prstGeom>
          <a:noFill/>
        </p:spPr>
      </p:pic>
      <p:pic>
        <p:nvPicPr>
          <p:cNvPr id="8207"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25" y="1773238"/>
            <a:ext cx="1270000" cy="143986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par>
                          <p:cTn id="12" fill="hold">
                            <p:stCondLst>
                              <p:cond delay="4000"/>
                            </p:stCondLst>
                            <p:childTnLst>
                              <p:par>
                                <p:cTn id="13" presetID="8"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3">
            <a:extLst>
              <a:ext uri="{28A0092B-C50C-407E-A947-70E740481C1C}">
                <a14:useLocalDpi xmlns:a14="http://schemas.microsoft.com/office/drawing/2010/main" val="0"/>
              </a:ext>
            </a:extLst>
          </a:blip>
          <a:srcRect/>
          <a:tile tx="0" ty="0" sx="100000" sy="100000" flip="none" algn="tl"/>
        </a:blipFill>
        <a:effectLst/>
      </p:bgPr>
    </p:bg>
    <p:spTree>
      <p:nvGrpSpPr>
        <p:cNvPr id="1" name=""/>
        <p:cNvGrpSpPr/>
        <p:nvPr/>
      </p:nvGrpSpPr>
      <p:grpSpPr>
        <a:xfrm>
          <a:off x="0" y="0"/>
          <a:ext cx="0" cy="0"/>
          <a:chOff x="0" y="0"/>
          <a:chExt cx="0" cy="0"/>
        </a:xfrm>
      </p:grpSpPr>
      <p:pic>
        <p:nvPicPr>
          <p:cNvPr id="9221" name="Picture 5" descr="граф Лев Николаевич Толстой"/>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5" y="1214438"/>
            <a:ext cx="2190750" cy="2786062"/>
          </a:xfrm>
          <a:prstGeom prst="rect">
            <a:avLst/>
          </a:prstGeom>
          <a:noFill/>
          <a:ln w="38100" cap="sq">
            <a:solidFill>
              <a:srgbClr val="000000"/>
            </a:solidFill>
            <a:miter lim="800000"/>
            <a:headEnd/>
            <a:tailEnd/>
          </a:ln>
          <a:effectLst>
            <a:outerShdw dist="38100" dir="2700000" algn="tl" rotWithShape="0">
              <a:srgbClr val="000000">
                <a:alpha val="42999"/>
              </a:srgbClr>
            </a:outerShdw>
          </a:effectLst>
        </p:spPr>
      </p:pic>
      <p:sp>
        <p:nvSpPr>
          <p:cNvPr id="2" name="Заголовок 1"/>
          <p:cNvSpPr>
            <a:spLocks noGrp="1"/>
          </p:cNvSpPr>
          <p:nvPr>
            <p:ph type="title" idx="4294967295"/>
          </p:nvPr>
        </p:nvSpPr>
        <p:spPr>
          <a:xfrm>
            <a:off x="685800" y="152400"/>
            <a:ext cx="6870700" cy="561975"/>
          </a:xfrm>
        </p:spPr>
        <p:txBody>
          <a:bodyPr/>
          <a:lstStyle/>
          <a:p>
            <a:r>
              <a:rPr lang="ru-RU" sz="3600">
                <a:solidFill>
                  <a:srgbClr val="FF0000"/>
                </a:solidFill>
              </a:rPr>
              <a:t>Лев Толстой и оригами</a:t>
            </a:r>
          </a:p>
        </p:txBody>
      </p:sp>
      <p:sp>
        <p:nvSpPr>
          <p:cNvPr id="3" name="Содержимое 2"/>
          <p:cNvSpPr>
            <a:spLocks noGrp="1"/>
          </p:cNvSpPr>
          <p:nvPr>
            <p:ph idx="4294967295"/>
          </p:nvPr>
        </p:nvSpPr>
        <p:spPr>
          <a:xfrm>
            <a:off x="2000250" y="714375"/>
            <a:ext cx="7143750" cy="6000750"/>
          </a:xfrm>
        </p:spPr>
        <p:txBody>
          <a:bodyPr/>
          <a:lstStyle/>
          <a:p>
            <a:pPr algn="just">
              <a:buFontTx/>
              <a:buNone/>
              <a:defRPr/>
            </a:pPr>
            <a:r>
              <a:rPr lang="ru-RU" sz="2000" dirty="0">
                <a:latin typeface="+mn-lt"/>
                <a:ea typeface="+mn-ea"/>
                <a:cs typeface="+mn-cs"/>
              </a:rPr>
              <a:t>      </a:t>
            </a:r>
            <a:r>
              <a:rPr lang="ru-RU" sz="2000" dirty="0">
                <a:solidFill>
                  <a:schemeClr val="accent1">
                    <a:lumMod val="75000"/>
                  </a:schemeClr>
                </a:solidFill>
                <a:latin typeface="+mn-lt"/>
                <a:ea typeface="+mn-ea"/>
                <a:cs typeface="+mn-cs"/>
              </a:rPr>
              <a:t>В 1896 Толстой в своей известной статье «Что такое искусство» неожиданно обращается к искусству оригами. «…одна дама научила меня делать из бумаги, складывая и выворачивая её известным образом, петушков ,которые, когда их дергаешь за хвост, махают крыльями. Выдумка эта от Японии. Я много раз делал этих петушков детям, и не только дети,, но всегда овсе присутствующие большие, не знавшие этих петушков, и господа, и прислуга развеселялись и сближались от этих петушков, все улыбались и радовались: как похоже на птицу эти петушки махают крыльями. Тот, кто выдумал такого петушка, от души радовался, что ему так удалось сделать подобие птицы, и чувство это передается, и потому, как ни странно сказать, произведение такого петушка есть настоящее искусство. Не могу не заметить при этом, что это единственное новое произведение в области бумажных петушков, которое я узнал за 60 лет…»</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FF"/>
        </a:solidFill>
        <a:effectLst/>
      </p:bgPr>
    </p:bg>
    <p:spTree>
      <p:nvGrpSpPr>
        <p:cNvPr id="1" name=""/>
        <p:cNvGrpSpPr/>
        <p:nvPr/>
      </p:nvGrpSpPr>
      <p:grpSpPr>
        <a:xfrm>
          <a:off x="0" y="0"/>
          <a:ext cx="0" cy="0"/>
          <a:chOff x="0" y="0"/>
          <a:chExt cx="0" cy="0"/>
        </a:xfrm>
      </p:grpSpPr>
      <p:sp>
        <p:nvSpPr>
          <p:cNvPr id="32774" name="Rectangle 6"/>
          <p:cNvSpPr>
            <a:spLocks noGrp="1" noChangeArrowheads="1"/>
          </p:cNvSpPr>
          <p:nvPr>
            <p:ph type="title" sz="quarter"/>
          </p:nvPr>
        </p:nvSpPr>
        <p:spPr>
          <a:xfrm>
            <a:off x="685800" y="152400"/>
            <a:ext cx="6870700" cy="900113"/>
          </a:xfrm>
        </p:spPr>
        <p:txBody>
          <a:bodyPr/>
          <a:lstStyle/>
          <a:p>
            <a:r>
              <a:rPr lang="ru-RU" dirty="0">
                <a:solidFill>
                  <a:srgbClr val="3333FF"/>
                </a:solidFill>
                <a:latin typeface="Arial" charset="0"/>
              </a:rPr>
              <a:t>Оригами в математике</a:t>
            </a:r>
          </a:p>
        </p:txBody>
      </p:sp>
      <p:grpSp>
        <p:nvGrpSpPr>
          <p:cNvPr id="32787" name="Group 19"/>
          <p:cNvGrpSpPr>
            <a:grpSpLocks/>
          </p:cNvGrpSpPr>
          <p:nvPr/>
        </p:nvGrpSpPr>
        <p:grpSpPr bwMode="auto">
          <a:xfrm>
            <a:off x="250825" y="1125538"/>
            <a:ext cx="8569325" cy="5527675"/>
            <a:chOff x="158" y="709"/>
            <a:chExt cx="5398" cy="3482"/>
          </a:xfrm>
        </p:grpSpPr>
        <p:pic>
          <p:nvPicPr>
            <p:cNvPr id="32776" name="Picture 8" descr="colors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 y="709"/>
              <a:ext cx="2631" cy="1804"/>
            </a:xfrm>
            <a:prstGeom prst="rect">
              <a:avLst/>
            </a:prstGeom>
          </p:spPr>
        </p:pic>
        <p:pic>
          <p:nvPicPr>
            <p:cNvPr id="32780" name="Picture 12" descr="colors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89" y="709"/>
              <a:ext cx="2767" cy="1814"/>
            </a:xfrm>
            <a:prstGeom prst="rect">
              <a:avLst/>
            </a:prstGeom>
          </p:spPr>
        </p:pic>
        <p:pic>
          <p:nvPicPr>
            <p:cNvPr id="32782" name="Picture 14" descr="colors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791" y="2523"/>
              <a:ext cx="1668" cy="1668"/>
            </a:xfrm>
            <a:prstGeom prst="rect">
              <a:avLst/>
            </a:prstGeom>
          </p:spPr>
        </p:pic>
      </p:gr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60000"/>
                <a:lumOff val="40000"/>
              </a:schemeClr>
            </a:gs>
            <a:gs pos="39999">
              <a:srgbClr val="0A128C"/>
            </a:gs>
            <a:gs pos="70000">
              <a:srgbClr val="181CC7"/>
            </a:gs>
            <a:gs pos="88000">
              <a:srgbClr val="7005D4"/>
            </a:gs>
            <a:gs pos="100000">
              <a:srgbClr val="8C3D91"/>
            </a:gs>
          </a:gsLst>
          <a:lin ang="18900000" scaled="1"/>
          <a:tileRect/>
        </a:gra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a:xfrm>
            <a:off x="900113" y="549275"/>
            <a:ext cx="6870700" cy="771525"/>
          </a:xfrm>
        </p:spPr>
        <p:txBody>
          <a:bodyPr/>
          <a:lstStyle/>
          <a:p>
            <a:pPr eaLnBrk="1" hangingPunct="1"/>
            <a:r>
              <a:rPr lang="ru-RU" dirty="0">
                <a:solidFill>
                  <a:srgbClr val="FF9900"/>
                </a:solidFill>
              </a:rPr>
              <a:t>Аксиомы</a:t>
            </a:r>
          </a:p>
        </p:txBody>
      </p:sp>
      <p:sp>
        <p:nvSpPr>
          <p:cNvPr id="90115" name="Rectangle 3"/>
          <p:cNvSpPr>
            <a:spLocks noGrp="1" noChangeArrowheads="1"/>
          </p:cNvSpPr>
          <p:nvPr>
            <p:ph type="body" idx="4294967295"/>
          </p:nvPr>
        </p:nvSpPr>
        <p:spPr>
          <a:xfrm>
            <a:off x="611188" y="1341438"/>
            <a:ext cx="7696200" cy="5040312"/>
          </a:xfrm>
        </p:spPr>
        <p:txBody>
          <a:bodyPr/>
          <a:lstStyle/>
          <a:p>
            <a:pPr eaLnBrk="1" hangingPunct="1">
              <a:lnSpc>
                <a:spcPct val="90000"/>
              </a:lnSpc>
              <a:buFontTx/>
              <a:buNone/>
            </a:pPr>
            <a:r>
              <a:rPr lang="ru-RU" sz="2800" b="1" i="1" dirty="0">
                <a:solidFill>
                  <a:srgbClr val="FFD466"/>
                </a:solidFill>
              </a:rPr>
              <a:t>Существует единственный сгиб:</a:t>
            </a:r>
          </a:p>
          <a:p>
            <a:pPr eaLnBrk="1" hangingPunct="1">
              <a:lnSpc>
                <a:spcPct val="90000"/>
              </a:lnSpc>
            </a:pPr>
            <a:r>
              <a:rPr lang="ru-RU" sz="2800" i="1" dirty="0">
                <a:solidFill>
                  <a:srgbClr val="E0E92D"/>
                </a:solidFill>
                <a:latin typeface="Monotype Corsiva" pitchFamily="66" charset="0"/>
              </a:rPr>
              <a:t>Проходящий через две данные точки</a:t>
            </a:r>
          </a:p>
          <a:p>
            <a:pPr eaLnBrk="1" hangingPunct="1">
              <a:lnSpc>
                <a:spcPct val="90000"/>
              </a:lnSpc>
            </a:pPr>
            <a:r>
              <a:rPr lang="ru-RU" sz="2800" i="1" dirty="0">
                <a:solidFill>
                  <a:srgbClr val="E0E92D"/>
                </a:solidFill>
                <a:latin typeface="Monotype Corsiva" pitchFamily="66" charset="0"/>
              </a:rPr>
              <a:t>Совмещающий две данные точки</a:t>
            </a:r>
          </a:p>
          <a:p>
            <a:pPr eaLnBrk="1" hangingPunct="1">
              <a:lnSpc>
                <a:spcPct val="90000"/>
              </a:lnSpc>
            </a:pPr>
            <a:r>
              <a:rPr lang="ru-RU" sz="2800" i="1" dirty="0">
                <a:solidFill>
                  <a:srgbClr val="E0E92D"/>
                </a:solidFill>
                <a:latin typeface="Monotype Corsiva" pitchFamily="66" charset="0"/>
              </a:rPr>
              <a:t>Совмещающий две данные прямые</a:t>
            </a:r>
          </a:p>
          <a:p>
            <a:pPr eaLnBrk="1" hangingPunct="1">
              <a:lnSpc>
                <a:spcPct val="90000"/>
              </a:lnSpc>
            </a:pPr>
            <a:r>
              <a:rPr lang="ru-RU" sz="2800" i="1" dirty="0">
                <a:solidFill>
                  <a:srgbClr val="E0E92D"/>
                </a:solidFill>
                <a:latin typeface="Monotype Corsiva" pitchFamily="66" charset="0"/>
              </a:rPr>
              <a:t>Проходящий через данную точку и перпендикулярный данной прямой</a:t>
            </a:r>
          </a:p>
          <a:p>
            <a:pPr eaLnBrk="1" hangingPunct="1">
              <a:lnSpc>
                <a:spcPct val="90000"/>
              </a:lnSpc>
            </a:pPr>
            <a:r>
              <a:rPr lang="ru-RU" sz="2800" i="1" dirty="0">
                <a:solidFill>
                  <a:srgbClr val="E0E92D"/>
                </a:solidFill>
                <a:latin typeface="Monotype Corsiva" pitchFamily="66" charset="0"/>
              </a:rPr>
              <a:t>Проходящий через данную точку и помещающий другую данную точку на данную прямую</a:t>
            </a:r>
          </a:p>
          <a:p>
            <a:pPr eaLnBrk="1" hangingPunct="1">
              <a:lnSpc>
                <a:spcPct val="90000"/>
              </a:lnSpc>
            </a:pPr>
            <a:r>
              <a:rPr lang="ru-RU" sz="2800" i="1" dirty="0">
                <a:solidFill>
                  <a:srgbClr val="E0E92D"/>
                </a:solidFill>
                <a:latin typeface="Monotype Corsiva" pitchFamily="66" charset="0"/>
              </a:rPr>
              <a:t>Помещающий каждую из двух данных точек на одну из двух данных прямых</a:t>
            </a:r>
          </a:p>
          <a:p>
            <a:pPr eaLnBrk="1" hangingPunct="1">
              <a:lnSpc>
                <a:spcPct val="90000"/>
              </a:lnSpc>
            </a:pPr>
            <a:endParaRPr lang="ru-RU" sz="2800" dirty="0">
              <a:solidFill>
                <a:srgbClr val="E0E92D"/>
              </a:solidFill>
            </a:endParaRPr>
          </a:p>
        </p:txBody>
      </p:sp>
      <p:pic>
        <p:nvPicPr>
          <p:cNvPr id="11268" name="Picture 4" descr="61[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88913"/>
            <a:ext cx="1304925" cy="12382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fade">
                                      <p:cBhvr>
                                        <p:cTn id="7" dur="800" decel="100000"/>
                                        <p:tgtEl>
                                          <p:spTgt spid="90114"/>
                                        </p:tgtEl>
                                      </p:cBhvr>
                                    </p:animEffect>
                                    <p:anim calcmode="lin" valueType="num">
                                      <p:cBhvr>
                                        <p:cTn id="8" dur="800" decel="100000" fill="hold"/>
                                        <p:tgtEl>
                                          <p:spTgt spid="90114"/>
                                        </p:tgtEl>
                                        <p:attrNameLst>
                                          <p:attrName>style.rotation</p:attrName>
                                        </p:attrNameLst>
                                      </p:cBhvr>
                                      <p:tavLst>
                                        <p:tav tm="0">
                                          <p:val>
                                            <p:fltVal val="-90"/>
                                          </p:val>
                                        </p:tav>
                                        <p:tav tm="100000">
                                          <p:val>
                                            <p:fltVal val="0"/>
                                          </p:val>
                                        </p:tav>
                                      </p:tavLst>
                                    </p:anim>
                                    <p:anim calcmode="lin" valueType="num">
                                      <p:cBhvr>
                                        <p:cTn id="9" dur="800" decel="100000" fill="hold"/>
                                        <p:tgtEl>
                                          <p:spTgt spid="90114"/>
                                        </p:tgtEl>
                                        <p:attrNameLst>
                                          <p:attrName>ppt_x</p:attrName>
                                        </p:attrNameLst>
                                      </p:cBhvr>
                                      <p:tavLst>
                                        <p:tav tm="0">
                                          <p:val>
                                            <p:strVal val="#ppt_x+0.4"/>
                                          </p:val>
                                        </p:tav>
                                        <p:tav tm="100000">
                                          <p:val>
                                            <p:strVal val="#ppt_x-0.05"/>
                                          </p:val>
                                        </p:tav>
                                      </p:tavLst>
                                    </p:anim>
                                    <p:anim calcmode="lin" valueType="num">
                                      <p:cBhvr>
                                        <p:cTn id="10" dur="800" decel="100000" fill="hold"/>
                                        <p:tgtEl>
                                          <p:spTgt spid="901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01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011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4" presetClass="entr" presetSubtype="0" fill="hold" nodeType="afterEffect">
                                  <p:stCondLst>
                                    <p:cond delay="0"/>
                                  </p:stCondLst>
                                  <p:childTnLst>
                                    <p:set>
                                      <p:cBhvr>
                                        <p:cTn id="15" dur="1" fill="hold">
                                          <p:stCondLst>
                                            <p:cond delay="0"/>
                                          </p:stCondLst>
                                        </p:cTn>
                                        <p:tgtEl>
                                          <p:spTgt spid="90115">
                                            <p:txEl>
                                              <p:pRg st="0" end="0"/>
                                            </p:txEl>
                                          </p:spTgt>
                                        </p:tgtEl>
                                        <p:attrNameLst>
                                          <p:attrName>style.visibility</p:attrName>
                                        </p:attrNameLst>
                                      </p:cBhvr>
                                      <p:to>
                                        <p:strVal val="visible"/>
                                      </p:to>
                                    </p:set>
                                    <p:anim from="(-#ppt_w/2)" to="(#ppt_x)" calcmode="lin" valueType="num">
                                      <p:cBhvr>
                                        <p:cTn id="16" dur="1200" fill="hold">
                                          <p:stCondLst>
                                            <p:cond delay="0"/>
                                          </p:stCondLst>
                                        </p:cTn>
                                        <p:tgtEl>
                                          <p:spTgt spid="90115">
                                            <p:txEl>
                                              <p:pRg st="0" end="0"/>
                                            </p:txEl>
                                          </p:spTgt>
                                        </p:tgtEl>
                                        <p:attrNameLst>
                                          <p:attrName>ppt_x</p:attrName>
                                        </p:attrNameLst>
                                      </p:cBhvr>
                                    </p:anim>
                                    <p:anim from="0" to="-1.0" calcmode="lin" valueType="num">
                                      <p:cBhvr>
                                        <p:cTn id="17" dur="400" decel="50000" autoRev="1" fill="hold">
                                          <p:stCondLst>
                                            <p:cond delay="1200"/>
                                          </p:stCondLst>
                                        </p:cTn>
                                        <p:tgtEl>
                                          <p:spTgt spid="90115">
                                            <p:txEl>
                                              <p:pRg st="0" end="0"/>
                                            </p:txEl>
                                          </p:spTgt>
                                        </p:tgtEl>
                                        <p:attrNameLst>
                                          <p:attrName>xshear</p:attrName>
                                        </p:attrNameLst>
                                      </p:cBhvr>
                                    </p:anim>
                                    <p:animScale>
                                      <p:cBhvr>
                                        <p:cTn id="18" dur="400" decel="100000" autoRev="1" fill="hold">
                                          <p:stCondLst>
                                            <p:cond delay="1200"/>
                                          </p:stCondLst>
                                        </p:cTn>
                                        <p:tgtEl>
                                          <p:spTgt spid="90115">
                                            <p:txEl>
                                              <p:pRg st="0" end="0"/>
                                            </p:txEl>
                                          </p:spTgt>
                                        </p:tgtEl>
                                      </p:cBhvr>
                                      <p:from x="100000" y="100000"/>
                                      <p:to x="80000" y="100000"/>
                                    </p:animScale>
                                    <p:anim by="(#ppt_h/3+#ppt_w*0.1)" calcmode="lin" valueType="num">
                                      <p:cBhvr additive="sum">
                                        <p:cTn id="19" dur="400" decel="100000" autoRev="1" fill="hold">
                                          <p:stCondLst>
                                            <p:cond delay="1200"/>
                                          </p:stCondLst>
                                        </p:cTn>
                                        <p:tgtEl>
                                          <p:spTgt spid="90115">
                                            <p:txEl>
                                              <p:pRg st="0" end="0"/>
                                            </p:txEl>
                                          </p:spTgt>
                                        </p:tgtEl>
                                        <p:attrNameLst>
                                          <p:attrName>ppt_x</p:attrName>
                                        </p:attrNameLst>
                                      </p:cBhvr>
                                    </p:anim>
                                  </p:childTnLst>
                                </p:cTn>
                              </p:par>
                            </p:childTnLst>
                          </p:cTn>
                        </p:par>
                        <p:par>
                          <p:cTn id="20" fill="hold">
                            <p:stCondLst>
                              <p:cond delay="3000"/>
                            </p:stCondLst>
                            <p:childTnLst>
                              <p:par>
                                <p:cTn id="21" presetID="34" presetClass="entr" presetSubtype="0" fill="hold" nodeType="afterEffect">
                                  <p:stCondLst>
                                    <p:cond delay="0"/>
                                  </p:stCondLst>
                                  <p:childTnLst>
                                    <p:set>
                                      <p:cBhvr>
                                        <p:cTn id="22" dur="1" fill="hold">
                                          <p:stCondLst>
                                            <p:cond delay="0"/>
                                          </p:stCondLst>
                                        </p:cTn>
                                        <p:tgtEl>
                                          <p:spTgt spid="90115">
                                            <p:txEl>
                                              <p:pRg st="1" end="1"/>
                                            </p:txEl>
                                          </p:spTgt>
                                        </p:tgtEl>
                                        <p:attrNameLst>
                                          <p:attrName>style.visibility</p:attrName>
                                        </p:attrNameLst>
                                      </p:cBhvr>
                                      <p:to>
                                        <p:strVal val="visible"/>
                                      </p:to>
                                    </p:set>
                                    <p:anim from="(-#ppt_w/2)" to="(#ppt_x)" calcmode="lin" valueType="num">
                                      <p:cBhvr>
                                        <p:cTn id="23" dur="1200" fill="hold">
                                          <p:stCondLst>
                                            <p:cond delay="0"/>
                                          </p:stCondLst>
                                        </p:cTn>
                                        <p:tgtEl>
                                          <p:spTgt spid="90115">
                                            <p:txEl>
                                              <p:pRg st="1" end="1"/>
                                            </p:txEl>
                                          </p:spTgt>
                                        </p:tgtEl>
                                        <p:attrNameLst>
                                          <p:attrName>ppt_x</p:attrName>
                                        </p:attrNameLst>
                                      </p:cBhvr>
                                    </p:anim>
                                    <p:anim from="0" to="-1.0" calcmode="lin" valueType="num">
                                      <p:cBhvr>
                                        <p:cTn id="24" dur="400" decel="50000" autoRev="1" fill="hold">
                                          <p:stCondLst>
                                            <p:cond delay="1200"/>
                                          </p:stCondLst>
                                        </p:cTn>
                                        <p:tgtEl>
                                          <p:spTgt spid="90115">
                                            <p:txEl>
                                              <p:pRg st="1" end="1"/>
                                            </p:txEl>
                                          </p:spTgt>
                                        </p:tgtEl>
                                        <p:attrNameLst>
                                          <p:attrName>xshear</p:attrName>
                                        </p:attrNameLst>
                                      </p:cBhvr>
                                    </p:anim>
                                    <p:animScale>
                                      <p:cBhvr>
                                        <p:cTn id="25" dur="400" decel="100000" autoRev="1" fill="hold">
                                          <p:stCondLst>
                                            <p:cond delay="1200"/>
                                          </p:stCondLst>
                                        </p:cTn>
                                        <p:tgtEl>
                                          <p:spTgt spid="90115">
                                            <p:txEl>
                                              <p:pRg st="1" end="1"/>
                                            </p:txEl>
                                          </p:spTgt>
                                        </p:tgtEl>
                                      </p:cBhvr>
                                      <p:from x="100000" y="100000"/>
                                      <p:to x="80000" y="100000"/>
                                    </p:animScale>
                                    <p:anim by="(#ppt_h/3+#ppt_w*0.1)" calcmode="lin" valueType="num">
                                      <p:cBhvr additive="sum">
                                        <p:cTn id="26" dur="400" decel="100000" autoRev="1" fill="hold">
                                          <p:stCondLst>
                                            <p:cond delay="1200"/>
                                          </p:stCondLst>
                                        </p:cTn>
                                        <p:tgtEl>
                                          <p:spTgt spid="90115">
                                            <p:txEl>
                                              <p:pRg st="1" end="1"/>
                                            </p:txEl>
                                          </p:spTgt>
                                        </p:tgtEl>
                                        <p:attrNameLst>
                                          <p:attrName>ppt_x</p:attrName>
                                        </p:attrNameLst>
                                      </p:cBhvr>
                                    </p:anim>
                                  </p:childTnLst>
                                </p:cTn>
                              </p:par>
                            </p:childTnLst>
                          </p:cTn>
                        </p:par>
                        <p:par>
                          <p:cTn id="27" fill="hold">
                            <p:stCondLst>
                              <p:cond delay="5000"/>
                            </p:stCondLst>
                            <p:childTnLst>
                              <p:par>
                                <p:cTn id="28" presetID="34" presetClass="entr" presetSubtype="0" fill="hold" nodeType="afterEffect">
                                  <p:stCondLst>
                                    <p:cond delay="0"/>
                                  </p:stCondLst>
                                  <p:childTnLst>
                                    <p:set>
                                      <p:cBhvr>
                                        <p:cTn id="29" dur="1" fill="hold">
                                          <p:stCondLst>
                                            <p:cond delay="0"/>
                                          </p:stCondLst>
                                        </p:cTn>
                                        <p:tgtEl>
                                          <p:spTgt spid="90115">
                                            <p:txEl>
                                              <p:pRg st="2" end="2"/>
                                            </p:txEl>
                                          </p:spTgt>
                                        </p:tgtEl>
                                        <p:attrNameLst>
                                          <p:attrName>style.visibility</p:attrName>
                                        </p:attrNameLst>
                                      </p:cBhvr>
                                      <p:to>
                                        <p:strVal val="visible"/>
                                      </p:to>
                                    </p:set>
                                    <p:anim from="(-#ppt_w/2)" to="(#ppt_x)" calcmode="lin" valueType="num">
                                      <p:cBhvr>
                                        <p:cTn id="30" dur="1200" fill="hold">
                                          <p:stCondLst>
                                            <p:cond delay="0"/>
                                          </p:stCondLst>
                                        </p:cTn>
                                        <p:tgtEl>
                                          <p:spTgt spid="90115">
                                            <p:txEl>
                                              <p:pRg st="2" end="2"/>
                                            </p:txEl>
                                          </p:spTgt>
                                        </p:tgtEl>
                                        <p:attrNameLst>
                                          <p:attrName>ppt_x</p:attrName>
                                        </p:attrNameLst>
                                      </p:cBhvr>
                                    </p:anim>
                                    <p:anim from="0" to="-1.0" calcmode="lin" valueType="num">
                                      <p:cBhvr>
                                        <p:cTn id="31" dur="400" decel="50000" autoRev="1" fill="hold">
                                          <p:stCondLst>
                                            <p:cond delay="1200"/>
                                          </p:stCondLst>
                                        </p:cTn>
                                        <p:tgtEl>
                                          <p:spTgt spid="90115">
                                            <p:txEl>
                                              <p:pRg st="2" end="2"/>
                                            </p:txEl>
                                          </p:spTgt>
                                        </p:tgtEl>
                                        <p:attrNameLst>
                                          <p:attrName>xshear</p:attrName>
                                        </p:attrNameLst>
                                      </p:cBhvr>
                                    </p:anim>
                                    <p:animScale>
                                      <p:cBhvr>
                                        <p:cTn id="32" dur="400" decel="100000" autoRev="1" fill="hold">
                                          <p:stCondLst>
                                            <p:cond delay="1200"/>
                                          </p:stCondLst>
                                        </p:cTn>
                                        <p:tgtEl>
                                          <p:spTgt spid="90115">
                                            <p:txEl>
                                              <p:pRg st="2" end="2"/>
                                            </p:txEl>
                                          </p:spTgt>
                                        </p:tgtEl>
                                      </p:cBhvr>
                                      <p:from x="100000" y="100000"/>
                                      <p:to x="80000" y="100000"/>
                                    </p:animScale>
                                    <p:anim by="(#ppt_h/3+#ppt_w*0.1)" calcmode="lin" valueType="num">
                                      <p:cBhvr additive="sum">
                                        <p:cTn id="33" dur="400" decel="100000" autoRev="1" fill="hold">
                                          <p:stCondLst>
                                            <p:cond delay="1200"/>
                                          </p:stCondLst>
                                        </p:cTn>
                                        <p:tgtEl>
                                          <p:spTgt spid="90115">
                                            <p:txEl>
                                              <p:pRg st="2" end="2"/>
                                            </p:txEl>
                                          </p:spTgt>
                                        </p:tgtEl>
                                        <p:attrNameLst>
                                          <p:attrName>ppt_x</p:attrName>
                                        </p:attrNameLst>
                                      </p:cBhvr>
                                    </p:anim>
                                  </p:childTnLst>
                                </p:cTn>
                              </p:par>
                            </p:childTnLst>
                          </p:cTn>
                        </p:par>
                        <p:par>
                          <p:cTn id="34" fill="hold">
                            <p:stCondLst>
                              <p:cond delay="7000"/>
                            </p:stCondLst>
                            <p:childTnLst>
                              <p:par>
                                <p:cTn id="35" presetID="34" presetClass="entr" presetSubtype="0" fill="hold" nodeType="afterEffect">
                                  <p:stCondLst>
                                    <p:cond delay="0"/>
                                  </p:stCondLst>
                                  <p:childTnLst>
                                    <p:set>
                                      <p:cBhvr>
                                        <p:cTn id="36" dur="1" fill="hold">
                                          <p:stCondLst>
                                            <p:cond delay="0"/>
                                          </p:stCondLst>
                                        </p:cTn>
                                        <p:tgtEl>
                                          <p:spTgt spid="90115">
                                            <p:txEl>
                                              <p:pRg st="3" end="3"/>
                                            </p:txEl>
                                          </p:spTgt>
                                        </p:tgtEl>
                                        <p:attrNameLst>
                                          <p:attrName>style.visibility</p:attrName>
                                        </p:attrNameLst>
                                      </p:cBhvr>
                                      <p:to>
                                        <p:strVal val="visible"/>
                                      </p:to>
                                    </p:set>
                                    <p:anim from="(-#ppt_w/2)" to="(#ppt_x)" calcmode="lin" valueType="num">
                                      <p:cBhvr>
                                        <p:cTn id="37" dur="1200" fill="hold">
                                          <p:stCondLst>
                                            <p:cond delay="0"/>
                                          </p:stCondLst>
                                        </p:cTn>
                                        <p:tgtEl>
                                          <p:spTgt spid="90115">
                                            <p:txEl>
                                              <p:pRg st="3" end="3"/>
                                            </p:txEl>
                                          </p:spTgt>
                                        </p:tgtEl>
                                        <p:attrNameLst>
                                          <p:attrName>ppt_x</p:attrName>
                                        </p:attrNameLst>
                                      </p:cBhvr>
                                    </p:anim>
                                    <p:anim from="0" to="-1.0" calcmode="lin" valueType="num">
                                      <p:cBhvr>
                                        <p:cTn id="38" dur="400" decel="50000" autoRev="1" fill="hold">
                                          <p:stCondLst>
                                            <p:cond delay="1200"/>
                                          </p:stCondLst>
                                        </p:cTn>
                                        <p:tgtEl>
                                          <p:spTgt spid="90115">
                                            <p:txEl>
                                              <p:pRg st="3" end="3"/>
                                            </p:txEl>
                                          </p:spTgt>
                                        </p:tgtEl>
                                        <p:attrNameLst>
                                          <p:attrName>xshear</p:attrName>
                                        </p:attrNameLst>
                                      </p:cBhvr>
                                    </p:anim>
                                    <p:animScale>
                                      <p:cBhvr>
                                        <p:cTn id="39" dur="400" decel="100000" autoRev="1" fill="hold">
                                          <p:stCondLst>
                                            <p:cond delay="1200"/>
                                          </p:stCondLst>
                                        </p:cTn>
                                        <p:tgtEl>
                                          <p:spTgt spid="90115">
                                            <p:txEl>
                                              <p:pRg st="3" end="3"/>
                                            </p:txEl>
                                          </p:spTgt>
                                        </p:tgtEl>
                                      </p:cBhvr>
                                      <p:from x="100000" y="100000"/>
                                      <p:to x="80000" y="100000"/>
                                    </p:animScale>
                                    <p:anim by="(#ppt_h/3+#ppt_w*0.1)" calcmode="lin" valueType="num">
                                      <p:cBhvr additive="sum">
                                        <p:cTn id="40" dur="400" decel="100000" autoRev="1" fill="hold">
                                          <p:stCondLst>
                                            <p:cond delay="1200"/>
                                          </p:stCondLst>
                                        </p:cTn>
                                        <p:tgtEl>
                                          <p:spTgt spid="90115">
                                            <p:txEl>
                                              <p:pRg st="3" end="3"/>
                                            </p:txEl>
                                          </p:spTgt>
                                        </p:tgtEl>
                                        <p:attrNameLst>
                                          <p:attrName>ppt_x</p:attrName>
                                        </p:attrNameLst>
                                      </p:cBhvr>
                                    </p:anim>
                                  </p:childTnLst>
                                </p:cTn>
                              </p:par>
                            </p:childTnLst>
                          </p:cTn>
                        </p:par>
                        <p:par>
                          <p:cTn id="41" fill="hold">
                            <p:stCondLst>
                              <p:cond delay="9000"/>
                            </p:stCondLst>
                            <p:childTnLst>
                              <p:par>
                                <p:cTn id="42" presetID="34" presetClass="entr" presetSubtype="0" fill="hold" nodeType="afterEffect">
                                  <p:stCondLst>
                                    <p:cond delay="0"/>
                                  </p:stCondLst>
                                  <p:childTnLst>
                                    <p:set>
                                      <p:cBhvr>
                                        <p:cTn id="43" dur="1" fill="hold">
                                          <p:stCondLst>
                                            <p:cond delay="0"/>
                                          </p:stCondLst>
                                        </p:cTn>
                                        <p:tgtEl>
                                          <p:spTgt spid="90115">
                                            <p:txEl>
                                              <p:pRg st="4" end="4"/>
                                            </p:txEl>
                                          </p:spTgt>
                                        </p:tgtEl>
                                        <p:attrNameLst>
                                          <p:attrName>style.visibility</p:attrName>
                                        </p:attrNameLst>
                                      </p:cBhvr>
                                      <p:to>
                                        <p:strVal val="visible"/>
                                      </p:to>
                                    </p:set>
                                    <p:anim from="(-#ppt_w/2)" to="(#ppt_x)" calcmode="lin" valueType="num">
                                      <p:cBhvr>
                                        <p:cTn id="44" dur="600" fill="hold">
                                          <p:stCondLst>
                                            <p:cond delay="0"/>
                                          </p:stCondLst>
                                        </p:cTn>
                                        <p:tgtEl>
                                          <p:spTgt spid="90115">
                                            <p:txEl>
                                              <p:pRg st="4" end="4"/>
                                            </p:txEl>
                                          </p:spTgt>
                                        </p:tgtEl>
                                        <p:attrNameLst>
                                          <p:attrName>ppt_x</p:attrName>
                                        </p:attrNameLst>
                                      </p:cBhvr>
                                    </p:anim>
                                    <p:anim from="0" to="-1.0" calcmode="lin" valueType="num">
                                      <p:cBhvr>
                                        <p:cTn id="45" dur="200" decel="50000" autoRev="1" fill="hold">
                                          <p:stCondLst>
                                            <p:cond delay="600"/>
                                          </p:stCondLst>
                                        </p:cTn>
                                        <p:tgtEl>
                                          <p:spTgt spid="90115">
                                            <p:txEl>
                                              <p:pRg st="4" end="4"/>
                                            </p:txEl>
                                          </p:spTgt>
                                        </p:tgtEl>
                                        <p:attrNameLst>
                                          <p:attrName>xshear</p:attrName>
                                        </p:attrNameLst>
                                      </p:cBhvr>
                                    </p:anim>
                                    <p:animScale>
                                      <p:cBhvr>
                                        <p:cTn id="46" dur="200" decel="100000" autoRev="1" fill="hold">
                                          <p:stCondLst>
                                            <p:cond delay="600"/>
                                          </p:stCondLst>
                                        </p:cTn>
                                        <p:tgtEl>
                                          <p:spTgt spid="90115">
                                            <p:txEl>
                                              <p:pRg st="4" end="4"/>
                                            </p:txEl>
                                          </p:spTgt>
                                        </p:tgtEl>
                                      </p:cBhvr>
                                      <p:from x="100000" y="100000"/>
                                      <p:to x="80000" y="100000"/>
                                    </p:animScale>
                                    <p:anim by="(#ppt_h/3+#ppt_w*0.1)" calcmode="lin" valueType="num">
                                      <p:cBhvr additive="sum">
                                        <p:cTn id="47" dur="200" decel="100000" autoRev="1" fill="hold">
                                          <p:stCondLst>
                                            <p:cond delay="600"/>
                                          </p:stCondLst>
                                        </p:cTn>
                                        <p:tgtEl>
                                          <p:spTgt spid="90115">
                                            <p:txEl>
                                              <p:pRg st="4" end="4"/>
                                            </p:txEl>
                                          </p:spTgt>
                                        </p:tgtEl>
                                        <p:attrNameLst>
                                          <p:attrName>ppt_x</p:attrName>
                                        </p:attrNameLst>
                                      </p:cBhvr>
                                    </p:anim>
                                  </p:childTnLst>
                                </p:cTn>
                              </p:par>
                            </p:childTnLst>
                          </p:cTn>
                        </p:par>
                        <p:par>
                          <p:cTn id="48" fill="hold">
                            <p:stCondLst>
                              <p:cond delay="10000"/>
                            </p:stCondLst>
                            <p:childTnLst>
                              <p:par>
                                <p:cTn id="49" presetID="34" presetClass="entr" presetSubtype="0" fill="hold" nodeType="afterEffect">
                                  <p:stCondLst>
                                    <p:cond delay="0"/>
                                  </p:stCondLst>
                                  <p:childTnLst>
                                    <p:set>
                                      <p:cBhvr>
                                        <p:cTn id="50" dur="1" fill="hold">
                                          <p:stCondLst>
                                            <p:cond delay="0"/>
                                          </p:stCondLst>
                                        </p:cTn>
                                        <p:tgtEl>
                                          <p:spTgt spid="90115">
                                            <p:txEl>
                                              <p:pRg st="5" end="5"/>
                                            </p:txEl>
                                          </p:spTgt>
                                        </p:tgtEl>
                                        <p:attrNameLst>
                                          <p:attrName>style.visibility</p:attrName>
                                        </p:attrNameLst>
                                      </p:cBhvr>
                                      <p:to>
                                        <p:strVal val="visible"/>
                                      </p:to>
                                    </p:set>
                                    <p:anim from="(-#ppt_w/2)" to="(#ppt_x)" calcmode="lin" valueType="num">
                                      <p:cBhvr>
                                        <p:cTn id="51" dur="1200" fill="hold">
                                          <p:stCondLst>
                                            <p:cond delay="0"/>
                                          </p:stCondLst>
                                        </p:cTn>
                                        <p:tgtEl>
                                          <p:spTgt spid="90115">
                                            <p:txEl>
                                              <p:pRg st="5" end="5"/>
                                            </p:txEl>
                                          </p:spTgt>
                                        </p:tgtEl>
                                        <p:attrNameLst>
                                          <p:attrName>ppt_x</p:attrName>
                                        </p:attrNameLst>
                                      </p:cBhvr>
                                    </p:anim>
                                    <p:anim from="0" to="-1.0" calcmode="lin" valueType="num">
                                      <p:cBhvr>
                                        <p:cTn id="52" dur="400" decel="50000" autoRev="1" fill="hold">
                                          <p:stCondLst>
                                            <p:cond delay="1200"/>
                                          </p:stCondLst>
                                        </p:cTn>
                                        <p:tgtEl>
                                          <p:spTgt spid="90115">
                                            <p:txEl>
                                              <p:pRg st="5" end="5"/>
                                            </p:txEl>
                                          </p:spTgt>
                                        </p:tgtEl>
                                        <p:attrNameLst>
                                          <p:attrName>xshear</p:attrName>
                                        </p:attrNameLst>
                                      </p:cBhvr>
                                    </p:anim>
                                    <p:animScale>
                                      <p:cBhvr>
                                        <p:cTn id="53" dur="400" decel="100000" autoRev="1" fill="hold">
                                          <p:stCondLst>
                                            <p:cond delay="1200"/>
                                          </p:stCondLst>
                                        </p:cTn>
                                        <p:tgtEl>
                                          <p:spTgt spid="90115">
                                            <p:txEl>
                                              <p:pRg st="5" end="5"/>
                                            </p:txEl>
                                          </p:spTgt>
                                        </p:tgtEl>
                                      </p:cBhvr>
                                      <p:from x="100000" y="100000"/>
                                      <p:to x="80000" y="100000"/>
                                    </p:animScale>
                                    <p:anim by="(#ppt_h/3+#ppt_w*0.1)" calcmode="lin" valueType="num">
                                      <p:cBhvr additive="sum">
                                        <p:cTn id="54" dur="400" decel="100000" autoRev="1" fill="hold">
                                          <p:stCondLst>
                                            <p:cond delay="1200"/>
                                          </p:stCondLst>
                                        </p:cTn>
                                        <p:tgtEl>
                                          <p:spTgt spid="90115">
                                            <p:txEl>
                                              <p:pRg st="5" end="5"/>
                                            </p:txEl>
                                          </p:spTgt>
                                        </p:tgtEl>
                                        <p:attrNameLst>
                                          <p:attrName>ppt_x</p:attrName>
                                        </p:attrNameLst>
                                      </p:cBhvr>
                                    </p:anim>
                                  </p:childTnLst>
                                </p:cTn>
                              </p:par>
                            </p:childTnLst>
                          </p:cTn>
                        </p:par>
                        <p:par>
                          <p:cTn id="55" fill="hold">
                            <p:stCondLst>
                              <p:cond delay="12000"/>
                            </p:stCondLst>
                            <p:childTnLst>
                              <p:par>
                                <p:cTn id="56" presetID="34" presetClass="entr" presetSubtype="0" fill="hold" nodeType="afterEffect">
                                  <p:stCondLst>
                                    <p:cond delay="0"/>
                                  </p:stCondLst>
                                  <p:childTnLst>
                                    <p:set>
                                      <p:cBhvr>
                                        <p:cTn id="57" dur="1" fill="hold">
                                          <p:stCondLst>
                                            <p:cond delay="0"/>
                                          </p:stCondLst>
                                        </p:cTn>
                                        <p:tgtEl>
                                          <p:spTgt spid="90115">
                                            <p:txEl>
                                              <p:pRg st="6" end="6"/>
                                            </p:txEl>
                                          </p:spTgt>
                                        </p:tgtEl>
                                        <p:attrNameLst>
                                          <p:attrName>style.visibility</p:attrName>
                                        </p:attrNameLst>
                                      </p:cBhvr>
                                      <p:to>
                                        <p:strVal val="visible"/>
                                      </p:to>
                                    </p:set>
                                    <p:anim from="(-#ppt_w/2)" to="(#ppt_x)" calcmode="lin" valueType="num">
                                      <p:cBhvr>
                                        <p:cTn id="58" dur="1200" fill="hold">
                                          <p:stCondLst>
                                            <p:cond delay="0"/>
                                          </p:stCondLst>
                                        </p:cTn>
                                        <p:tgtEl>
                                          <p:spTgt spid="90115">
                                            <p:txEl>
                                              <p:pRg st="6" end="6"/>
                                            </p:txEl>
                                          </p:spTgt>
                                        </p:tgtEl>
                                        <p:attrNameLst>
                                          <p:attrName>ppt_x</p:attrName>
                                        </p:attrNameLst>
                                      </p:cBhvr>
                                    </p:anim>
                                    <p:anim from="0" to="-1.0" calcmode="lin" valueType="num">
                                      <p:cBhvr>
                                        <p:cTn id="59" dur="400" decel="50000" autoRev="1" fill="hold">
                                          <p:stCondLst>
                                            <p:cond delay="1200"/>
                                          </p:stCondLst>
                                        </p:cTn>
                                        <p:tgtEl>
                                          <p:spTgt spid="90115">
                                            <p:txEl>
                                              <p:pRg st="6" end="6"/>
                                            </p:txEl>
                                          </p:spTgt>
                                        </p:tgtEl>
                                        <p:attrNameLst>
                                          <p:attrName>xshear</p:attrName>
                                        </p:attrNameLst>
                                      </p:cBhvr>
                                    </p:anim>
                                    <p:animScale>
                                      <p:cBhvr>
                                        <p:cTn id="60" dur="400" decel="100000" autoRev="1" fill="hold">
                                          <p:stCondLst>
                                            <p:cond delay="1200"/>
                                          </p:stCondLst>
                                        </p:cTn>
                                        <p:tgtEl>
                                          <p:spTgt spid="90115">
                                            <p:txEl>
                                              <p:pRg st="6" end="6"/>
                                            </p:txEl>
                                          </p:spTgt>
                                        </p:tgtEl>
                                      </p:cBhvr>
                                      <p:from x="100000" y="100000"/>
                                      <p:to x="80000" y="100000"/>
                                    </p:animScale>
                                    <p:anim by="(#ppt_h/3+#ppt_w*0.1)" calcmode="lin" valueType="num">
                                      <p:cBhvr additive="sum">
                                        <p:cTn id="61" dur="400" decel="100000" autoRev="1" fill="hold">
                                          <p:stCondLst>
                                            <p:cond delay="1200"/>
                                          </p:stCondLst>
                                        </p:cTn>
                                        <p:tgtEl>
                                          <p:spTgt spid="90115">
                                            <p:txEl>
                                              <p:pRg st="6" end="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p:bldLst>
  </p:timing>
</p:sld>
</file>

<file path=ppt/theme/theme1.xml><?xml version="1.0" encoding="utf-8"?>
<a:theme xmlns:a="http://schemas.openxmlformats.org/drawingml/2006/main" name="Пастель">
  <a:themeElements>
    <a:clrScheme name="Пастель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Пастель">
      <a:majorFont>
        <a:latin typeface="Comic Sans MS"/>
        <a:ea typeface=""/>
        <a:cs typeface="Arial"/>
      </a:majorFont>
      <a:minorFont>
        <a:latin typeface="Comic Sans MS"/>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Пастель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Пастель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Пастель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Пастель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Пастель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Пастель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Пастель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Пастель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Crayons</Template>
  <TotalTime>1651</TotalTime>
  <Words>1183</Words>
  <Application>Microsoft Office PowerPoint</Application>
  <PresentationFormat>Экран (4:3)</PresentationFormat>
  <Paragraphs>121</Paragraphs>
  <Slides>50</Slides>
  <Notes>33</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50</vt:i4>
      </vt:variant>
    </vt:vector>
  </HeadingPairs>
  <TitlesOfParts>
    <vt:vector size="52" baseType="lpstr">
      <vt:lpstr>Пастель</vt:lpstr>
      <vt:lpstr>Документ</vt:lpstr>
      <vt:lpstr>Презентация PowerPoint</vt:lpstr>
      <vt:lpstr>Оригами-</vt:lpstr>
      <vt:lpstr>Цели</vt:lpstr>
      <vt:lpstr>Задачи</vt:lpstr>
      <vt:lpstr>Немного истории</vt:lpstr>
      <vt:lpstr>Ори и Ками</vt:lpstr>
      <vt:lpstr>Лев Толстой и оригами</vt:lpstr>
      <vt:lpstr>Оригами в математике</vt:lpstr>
      <vt:lpstr>Аксиомы</vt:lpstr>
      <vt:lpstr>Деление прямого угла</vt:lpstr>
      <vt:lpstr>Деление листа бумаги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Японские журавлики</vt:lpstr>
      <vt:lpstr>Оригами в жизни человека.</vt:lpstr>
      <vt:lpstr>Дизайн жилища</vt:lpstr>
      <vt:lpstr>Презентация PowerPoint</vt:lpstr>
      <vt:lpstr>Моделирование</vt:lpstr>
      <vt:lpstr>Украшения и аксессуары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Вывод</vt:lpstr>
      <vt:lpstr>Спасибо за внимание!</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Пользователь Windows</cp:lastModifiedBy>
  <cp:revision>102</cp:revision>
  <dcterms:created xsi:type="dcterms:W3CDTF">2007-11-22T13:06:33Z</dcterms:created>
  <dcterms:modified xsi:type="dcterms:W3CDTF">2019-01-07T13:28:17Z</dcterms:modified>
</cp:coreProperties>
</file>