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597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413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5746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665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7945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899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028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592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62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054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57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637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8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44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669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163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15D07-87E9-4AC3-A9C9-8005DB3F7D89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A56EE1C-B983-46F0-AFFC-51D56D927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23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Родительское собрание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Тема: Родителям о внимании и внимательности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05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6426" y="1731049"/>
            <a:ext cx="8596668" cy="18265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41116" y="4485885"/>
            <a:ext cx="8596668" cy="118062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ПОДПИСЫВАЙТЕСЬ НА МОЙ ИНСТАГРАМ</a:t>
            </a:r>
          </a:p>
          <a:p>
            <a:pPr algn="ctr"/>
            <a:r>
              <a:rPr lang="en-US" dirty="0" smtClean="0"/>
              <a:t>@</a:t>
            </a:r>
            <a:r>
              <a:rPr lang="en-US" dirty="0" err="1" smtClean="0"/>
              <a:t>aleksey.demeshko</a:t>
            </a:r>
            <a:endParaRPr lang="en-US" dirty="0" smtClean="0"/>
          </a:p>
          <a:p>
            <a:pPr algn="ctr"/>
            <a:r>
              <a:rPr lang="en-US" dirty="0" smtClean="0"/>
              <a:t>@</a:t>
            </a:r>
            <a:r>
              <a:rPr lang="en-US" dirty="0" err="1" smtClean="0"/>
              <a:t>stories.band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785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832909"/>
              </p:ext>
            </p:extLst>
          </p:nvPr>
        </p:nvGraphicFramePr>
        <p:xfrm>
          <a:off x="2818158" y="3759785"/>
          <a:ext cx="6024245" cy="17310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024245">
                  <a:extLst>
                    <a:ext uri="{9D8B030D-6E8A-4147-A177-3AD203B41FA5}">
                      <a16:colId xmlns:a16="http://schemas.microsoft.com/office/drawing/2014/main" val="2666764337"/>
                    </a:ext>
                  </a:extLst>
                </a:gridCol>
              </a:tblGrid>
              <a:tr h="4572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" dirty="0"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" dirty="0">
                          <a:solidFill>
                            <a:srgbClr val="000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7252881"/>
                  </a:ext>
                </a:extLst>
              </a:tr>
            </a:tbl>
          </a:graphicData>
        </a:graphic>
      </p:graphicFrame>
      <p:pic>
        <p:nvPicPr>
          <p:cNvPr id="2054" name="Рисунок 4" descr="hello_html_5c02601e.pn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252" y="4429944"/>
            <a:ext cx="1095375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Рисунок 3" descr="hello_html_7e596926.pn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95" y="4429944"/>
            <a:ext cx="120967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012122" y="557044"/>
            <a:ext cx="7311040" cy="361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686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86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86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86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86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86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86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86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86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86175" algn="l"/>
              </a:tabLst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Проверочная работа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86175" algn="l"/>
              </a:tabLst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 1 полугодие по обучению грамоте (1 «    » класс)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86175" algn="l"/>
              </a:tabLst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Ф И __________________________________________________________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86175" algn="l"/>
              </a:tabLst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Подчеркни  буквы согласных звуков (3 балла )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86175" algn="l"/>
              </a:tabLst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  И  М  Е  Д  ы  В  Г  А  Л  У  Р  П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86175" algn="l"/>
              </a:tabLst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Подчеркни  буквы гласных звуков ( 3 балла)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86175" algn="l"/>
              </a:tabLst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  Т  И  К  Д  У  З  ы  С  О  Б  Я  П   Е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86175" algn="l"/>
              </a:tabLst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Подели слова на слоги (3 балла). Подчеркни красным карандашом лишнее слово (1 балл)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86175" algn="l"/>
              </a:tabLst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Капуста, редис, дыня, репа, помидор, морковка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86175" algn="l"/>
              </a:tabLst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Расставь в словах ударение (3 балла).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86175" algn="l"/>
              </a:tabLst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Подчеркни красным карандашом лишнее слово (1 балл)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86175" algn="l"/>
              </a:tabLst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Банан, слива, лимон, салат, малина.	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86175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Спиши предложение письменными буквами.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( 2 балла)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86175" algn="l"/>
              </a:tabLst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Дети играли в саду.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86175" algn="l"/>
              </a:tabLst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86175" algn="l"/>
              </a:tabLst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6. Составь схемы слов (6 баллов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084513" y="43672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82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346" y="-55418"/>
            <a:ext cx="71766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47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71056"/>
            <a:ext cx="10515600" cy="2618508"/>
          </a:xfrm>
        </p:spPr>
        <p:txBody>
          <a:bodyPr/>
          <a:lstStyle/>
          <a:p>
            <a:r>
              <a:rPr lang="ru-RU" b="1" dirty="0" smtClean="0"/>
              <a:t>Напиши без ошибок зашифрованные слова, а затем расшифруй их.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228109"/>
            <a:ext cx="12081164" cy="2861541"/>
          </a:xfrm>
        </p:spPr>
        <p:txBody>
          <a:bodyPr>
            <a:noAutofit/>
          </a:bodyPr>
          <a:lstStyle/>
          <a:p>
            <a:r>
              <a:rPr lang="ru-RU" sz="8000" dirty="0" err="1" smtClean="0">
                <a:solidFill>
                  <a:srgbClr val="002060"/>
                </a:solidFill>
              </a:rPr>
              <a:t>Аворок</a:t>
            </a:r>
            <a:r>
              <a:rPr lang="ru-RU" sz="8000" dirty="0" smtClean="0">
                <a:solidFill>
                  <a:srgbClr val="002060"/>
                </a:solidFill>
              </a:rPr>
              <a:t>, </a:t>
            </a:r>
            <a:r>
              <a:rPr lang="ru-RU" sz="8000" dirty="0" err="1" smtClean="0">
                <a:solidFill>
                  <a:srgbClr val="002060"/>
                </a:solidFill>
              </a:rPr>
              <a:t>алокш</a:t>
            </a:r>
            <a:r>
              <a:rPr lang="ru-RU" sz="8000" dirty="0" smtClean="0">
                <a:solidFill>
                  <a:srgbClr val="002060"/>
                </a:solidFill>
              </a:rPr>
              <a:t>, </a:t>
            </a:r>
            <a:r>
              <a:rPr lang="ru-RU" sz="8000" dirty="0" err="1" smtClean="0">
                <a:solidFill>
                  <a:srgbClr val="002060"/>
                </a:solidFill>
              </a:rPr>
              <a:t>кинечу</a:t>
            </a:r>
            <a:r>
              <a:rPr lang="ru-RU" sz="8000" dirty="0" smtClean="0">
                <a:solidFill>
                  <a:srgbClr val="002060"/>
                </a:solidFill>
              </a:rPr>
              <a:t>, </a:t>
            </a:r>
            <a:r>
              <a:rPr lang="ru-RU" sz="8000" dirty="0" err="1" smtClean="0">
                <a:solidFill>
                  <a:srgbClr val="002060"/>
                </a:solidFill>
              </a:rPr>
              <a:t>адогоп,алкук,теломас</a:t>
            </a:r>
            <a:r>
              <a:rPr lang="ru-RU" sz="8000" dirty="0" smtClean="0">
                <a:solidFill>
                  <a:srgbClr val="002060"/>
                </a:solidFill>
              </a:rPr>
              <a:t>…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53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581892"/>
            <a:ext cx="10515600" cy="2022763"/>
          </a:xfrm>
        </p:spPr>
        <p:txBody>
          <a:bodyPr/>
          <a:lstStyle/>
          <a:p>
            <a:r>
              <a:rPr lang="ru-RU" b="1" dirty="0" smtClean="0"/>
              <a:t>Найди в ряду букв «спрятавшиеся» там слова: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7927" y="2895602"/>
            <a:ext cx="11804073" cy="3152486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2060"/>
                </a:solidFill>
              </a:rPr>
              <a:t>АВРО</a:t>
            </a:r>
            <a:r>
              <a:rPr lang="ru-RU" sz="7200" b="1" dirty="0" smtClean="0">
                <a:solidFill>
                  <a:srgbClr val="002060"/>
                </a:solidFill>
              </a:rPr>
              <a:t>ГАЗЕТА</a:t>
            </a:r>
            <a:r>
              <a:rPr lang="ru-RU" sz="7200" dirty="0" smtClean="0">
                <a:solidFill>
                  <a:srgbClr val="002060"/>
                </a:solidFill>
              </a:rPr>
              <a:t>АТМНГРОВСА</a:t>
            </a:r>
            <a:r>
              <a:rPr lang="ru-RU" sz="7200" b="1" dirty="0" smtClean="0">
                <a:solidFill>
                  <a:srgbClr val="002060"/>
                </a:solidFill>
              </a:rPr>
              <a:t>ДОМ</a:t>
            </a:r>
            <a:r>
              <a:rPr lang="ru-RU" sz="7200" dirty="0" smtClean="0">
                <a:solidFill>
                  <a:srgbClr val="002060"/>
                </a:solidFill>
              </a:rPr>
              <a:t>НПАКТ</a:t>
            </a:r>
            <a:r>
              <a:rPr lang="ru-RU" sz="7200" b="1" dirty="0" smtClean="0">
                <a:solidFill>
                  <a:srgbClr val="002060"/>
                </a:solidFill>
              </a:rPr>
              <a:t>ШКОЛА</a:t>
            </a:r>
            <a:r>
              <a:rPr lang="ru-RU" sz="7200" dirty="0" smtClean="0">
                <a:solidFill>
                  <a:srgbClr val="002060"/>
                </a:solidFill>
              </a:rPr>
              <a:t>ТБДЬН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01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8105" y="-2299853"/>
            <a:ext cx="10515600" cy="4243820"/>
          </a:xfrm>
        </p:spPr>
        <p:txBody>
          <a:bodyPr/>
          <a:lstStyle/>
          <a:p>
            <a:r>
              <a:rPr lang="ru-RU" b="1" dirty="0" smtClean="0"/>
              <a:t>РАЗДЕЛИ «СКЛЕЕННЫЕ» МЕЖДУ СОБОЙ СЛОВА: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105891"/>
            <a:ext cx="11347450" cy="3983759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7030A0"/>
                </a:solidFill>
              </a:rPr>
              <a:t>ШАРКОРЗИНАБОТИНКИБИНОКЛЬОБЕЗЬЯНА</a:t>
            </a:r>
          </a:p>
          <a:p>
            <a:r>
              <a:rPr lang="ru-RU" sz="8000" dirty="0" smtClean="0">
                <a:solidFill>
                  <a:srgbClr val="7030A0"/>
                </a:solidFill>
              </a:rPr>
              <a:t>КНИГАЧАСЫОКНО</a:t>
            </a:r>
            <a:endParaRPr lang="ru-RU" sz="8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24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07819"/>
            <a:ext cx="10515600" cy="1884218"/>
          </a:xfrm>
        </p:spPr>
        <p:txBody>
          <a:bodyPr/>
          <a:lstStyle/>
          <a:p>
            <a:r>
              <a:rPr lang="ru-RU" b="1" dirty="0" smtClean="0"/>
              <a:t>ВЫЧЕРКНИ ПОВТОРЯЮЩИЕСЯ СЛОВА: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092037"/>
            <a:ext cx="10515600" cy="3997613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МОРЕСОЛНЦЕЛЕСМОРЕ</a:t>
            </a:r>
          </a:p>
          <a:p>
            <a:r>
              <a:rPr lang="ru-RU" sz="7200" dirty="0" smtClean="0"/>
              <a:t>ВОДАСОЛНЦЕНЕБОЛУЧ</a:t>
            </a:r>
          </a:p>
          <a:p>
            <a:r>
              <a:rPr lang="ru-RU" sz="7200" dirty="0" smtClean="0"/>
              <a:t>МОРЕПАРОХОДСОЛНЦЕ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60792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96983"/>
            <a:ext cx="10515600" cy="1787236"/>
          </a:xfrm>
        </p:spPr>
        <p:txBody>
          <a:bodyPr/>
          <a:lstStyle/>
          <a:p>
            <a:r>
              <a:rPr lang="ru-RU" b="1" dirty="0" smtClean="0"/>
              <a:t>РАССТАВЬ ЧИСЛА В ПОРЯДКЕ ВОЗРАСТАНИЯ: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995055"/>
            <a:ext cx="10515600" cy="4094595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C00000"/>
                </a:solidFill>
              </a:rPr>
              <a:t>5,8,1,6,12,7,2,1,8,10,4,3,2,0,5,2,8,7,22,19,12, 30,6,4,8,19,42.</a:t>
            </a:r>
            <a:endParaRPr lang="ru-RU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7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60219"/>
            <a:ext cx="10515600" cy="1274618"/>
          </a:xfrm>
        </p:spPr>
        <p:txBody>
          <a:bodyPr/>
          <a:lstStyle/>
          <a:p>
            <a:r>
              <a:rPr lang="ru-RU" b="1" dirty="0" smtClean="0"/>
              <a:t>НАЙДИ ОШИБКИ В ПРИМЕРАХ: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634837"/>
            <a:ext cx="10515600" cy="4454813"/>
          </a:xfrm>
        </p:spPr>
        <p:txBody>
          <a:bodyPr>
            <a:normAutofit fontScale="92500"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3 + 2 = 5           4 + 5 = 9            7 – 4 = 3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4 + 5 = 8           7 + 1 = 8            2 + 5 = 7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9 – 8 = 2           6 – 3 = 3            7 – 1 = 5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9 – 0 = 9           4 + 1 = 5           3 + 7 = 10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37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258</Words>
  <Application>Microsoft Office PowerPoint</Application>
  <PresentationFormat>Широкоэкранный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Аспект</vt:lpstr>
      <vt:lpstr>Родительское собрание</vt:lpstr>
      <vt:lpstr>Презентация PowerPoint</vt:lpstr>
      <vt:lpstr>Презентация PowerPoint</vt:lpstr>
      <vt:lpstr>Напиши без ошибок зашифрованные слова, а затем расшифруй их.</vt:lpstr>
      <vt:lpstr>Найди в ряду букв «спрятавшиеся» там слова:</vt:lpstr>
      <vt:lpstr>РАЗДЕЛИ «СКЛЕЕННЫЕ» МЕЖДУ СОБОЙ СЛОВА:</vt:lpstr>
      <vt:lpstr>ВЫЧЕРКНИ ПОВТОРЯЮЩИЕСЯ СЛОВА:</vt:lpstr>
      <vt:lpstr>РАССТАВЬ ЧИСЛА В ПОРЯДКЕ ВОЗРАСТАНИЯ:</vt:lpstr>
      <vt:lpstr>НАЙДИ ОШИБКИ В ПРИМЕРАХ: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user</dc:creator>
  <cp:lastModifiedBy>user</cp:lastModifiedBy>
  <cp:revision>7</cp:revision>
  <dcterms:created xsi:type="dcterms:W3CDTF">2018-02-07T08:39:44Z</dcterms:created>
  <dcterms:modified xsi:type="dcterms:W3CDTF">2018-02-07T09:50:29Z</dcterms:modified>
</cp:coreProperties>
</file>