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12192000" cy="6858000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6"/>
          <p:cNvSpPr>
            <a:spLocks/>
          </p:cNvSpPr>
          <p:nvPr/>
        </p:nvSpPr>
        <p:spPr bwMode="auto">
          <a:xfrm>
            <a:off x="0" y="4324350"/>
            <a:ext cx="1744663" cy="777875"/>
          </a:xfrm>
          <a:custGeom>
            <a:avLst/>
            <a:gdLst>
              <a:gd name="T0" fmla="*/ 287 w 372"/>
              <a:gd name="T1" fmla="*/ 166 h 166"/>
              <a:gd name="T2" fmla="*/ 293 w 372"/>
              <a:gd name="T3" fmla="*/ 164 h 166"/>
              <a:gd name="T4" fmla="*/ 294 w 372"/>
              <a:gd name="T5" fmla="*/ 163 h 166"/>
              <a:gd name="T6" fmla="*/ 370 w 372"/>
              <a:gd name="T7" fmla="*/ 87 h 166"/>
              <a:gd name="T8" fmla="*/ 370 w 372"/>
              <a:gd name="T9" fmla="*/ 78 h 166"/>
              <a:gd name="T10" fmla="*/ 294 w 372"/>
              <a:gd name="T11" fmla="*/ 3 h 166"/>
              <a:gd name="T12" fmla="*/ 293 w 372"/>
              <a:gd name="T13" fmla="*/ 2 h 166"/>
              <a:gd name="T14" fmla="*/ 287 w 372"/>
              <a:gd name="T15" fmla="*/ 0 h 166"/>
              <a:gd name="T16" fmla="*/ 0 w 372"/>
              <a:gd name="T17" fmla="*/ 0 h 166"/>
              <a:gd name="T18" fmla="*/ 0 w 372"/>
              <a:gd name="T19" fmla="*/ 166 h 166"/>
              <a:gd name="T20" fmla="*/ 287 w 372"/>
              <a:gd name="T21" fmla="*/ 166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FE1588-E043-4AB2-9E15-2205021893A7}" type="datetimeFigureOut">
              <a:rPr lang="ru-RU"/>
              <a:pPr>
                <a:defRPr/>
              </a:pPr>
              <a:t>07.01.2019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3" y="4529138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5FAB6F-3C90-49B1-A412-EE5AB3E54B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9075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-4763" y="3178175"/>
            <a:ext cx="1589088" cy="508000"/>
          </a:xfrm>
          <a:custGeom>
            <a:avLst/>
            <a:gdLst>
              <a:gd name="T0" fmla="*/ 9248 w 9248"/>
              <a:gd name="T1" fmla="*/ 4701 h 10000"/>
              <a:gd name="T2" fmla="*/ 7915 w 9248"/>
              <a:gd name="T3" fmla="*/ 188 h 10000"/>
              <a:gd name="T4" fmla="*/ 7886 w 9248"/>
              <a:gd name="T5" fmla="*/ 94 h 10000"/>
              <a:gd name="T6" fmla="*/ 7803 w 9248"/>
              <a:gd name="T7" fmla="*/ 0 h 10000"/>
              <a:gd name="T8" fmla="*/ 7275 w 9248"/>
              <a:gd name="T9" fmla="*/ 0 h 10000"/>
              <a:gd name="T10" fmla="*/ 0 w 9248"/>
              <a:gd name="T11" fmla="*/ 70 h 10000"/>
              <a:gd name="T12" fmla="*/ 25 w 9248"/>
              <a:gd name="T13" fmla="*/ 10000 h 10000"/>
              <a:gd name="T14" fmla="*/ 7275 w 9248"/>
              <a:gd name="T15" fmla="*/ 9966 h 10000"/>
              <a:gd name="T16" fmla="*/ 7803 w 9248"/>
              <a:gd name="T17" fmla="*/ 9966 h 10000"/>
              <a:gd name="T18" fmla="*/ 7886 w 9248"/>
              <a:gd name="T19" fmla="*/ 9872 h 10000"/>
              <a:gd name="T20" fmla="*/ 7915 w 9248"/>
              <a:gd name="T21" fmla="*/ 9778 h 10000"/>
              <a:gd name="T22" fmla="*/ 9248 w 9248"/>
              <a:gd name="T23" fmla="*/ 5265 h 10000"/>
              <a:gd name="T24" fmla="*/ 9248 w 9248"/>
              <a:gd name="T25" fmla="*/ 4701 h 1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B25B13-2820-48AB-BF32-88842B139BF5}" type="datetimeFigureOut">
              <a:rPr lang="ru-RU"/>
              <a:pPr>
                <a:defRPr/>
              </a:pPr>
              <a:t>07.01.2019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3" y="3244850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5D0FF2-8B4E-4A77-92CD-356A706173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08310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-4763" y="3178175"/>
            <a:ext cx="1589088" cy="508000"/>
          </a:xfrm>
          <a:custGeom>
            <a:avLst/>
            <a:gdLst>
              <a:gd name="T0" fmla="*/ 9248 w 9248"/>
              <a:gd name="T1" fmla="*/ 4701 h 10000"/>
              <a:gd name="T2" fmla="*/ 7915 w 9248"/>
              <a:gd name="T3" fmla="*/ 188 h 10000"/>
              <a:gd name="T4" fmla="*/ 7886 w 9248"/>
              <a:gd name="T5" fmla="*/ 94 h 10000"/>
              <a:gd name="T6" fmla="*/ 7803 w 9248"/>
              <a:gd name="T7" fmla="*/ 0 h 10000"/>
              <a:gd name="T8" fmla="*/ 7275 w 9248"/>
              <a:gd name="T9" fmla="*/ 0 h 10000"/>
              <a:gd name="T10" fmla="*/ 0 w 9248"/>
              <a:gd name="T11" fmla="*/ 70 h 10000"/>
              <a:gd name="T12" fmla="*/ 25 w 9248"/>
              <a:gd name="T13" fmla="*/ 10000 h 10000"/>
              <a:gd name="T14" fmla="*/ 7275 w 9248"/>
              <a:gd name="T15" fmla="*/ 9966 h 10000"/>
              <a:gd name="T16" fmla="*/ 7803 w 9248"/>
              <a:gd name="T17" fmla="*/ 9966 h 10000"/>
              <a:gd name="T18" fmla="*/ 7886 w 9248"/>
              <a:gd name="T19" fmla="*/ 9872 h 10000"/>
              <a:gd name="T20" fmla="*/ 7915 w 9248"/>
              <a:gd name="T21" fmla="*/ 9778 h 10000"/>
              <a:gd name="T22" fmla="*/ 9248 w 9248"/>
              <a:gd name="T23" fmla="*/ 5265 h 10000"/>
              <a:gd name="T24" fmla="*/ 9248 w 9248"/>
              <a:gd name="T25" fmla="*/ 4701 h 1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" name="TextBox 36"/>
          <p:cNvSpPr txBox="1">
            <a:spLocks noChangeArrowheads="1"/>
          </p:cNvSpPr>
          <p:nvPr/>
        </p:nvSpPr>
        <p:spPr bwMode="auto">
          <a:xfrm>
            <a:off x="2466975" y="647700"/>
            <a:ext cx="60960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/>
            <a:r>
              <a:rPr lang="en-US" altLang="ru-RU" sz="8000">
                <a:solidFill>
                  <a:schemeClr val="accent1"/>
                </a:solidFill>
                <a:latin typeface="Arial" panose="020B0604020202020204" pitchFamily="34" charset="0"/>
              </a:rPr>
              <a:t>“</a:t>
            </a:r>
          </a:p>
        </p:txBody>
      </p:sp>
      <p:sp>
        <p:nvSpPr>
          <p:cNvPr id="7" name="TextBox 37"/>
          <p:cNvSpPr txBox="1">
            <a:spLocks noChangeArrowheads="1"/>
          </p:cNvSpPr>
          <p:nvPr/>
        </p:nvSpPr>
        <p:spPr bwMode="auto">
          <a:xfrm>
            <a:off x="11114088" y="2905125"/>
            <a:ext cx="6096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/>
            <a:r>
              <a:rPr lang="en-US" altLang="ru-RU" sz="8000">
                <a:solidFill>
                  <a:schemeClr val="accent1"/>
                </a:solidFill>
                <a:latin typeface="Arial" panose="020B0604020202020204" pitchFamily="34" charset="0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DE136E-018E-4C33-9F08-3FEDE398ED6D}" type="datetimeFigureOut">
              <a:rPr lang="ru-RU"/>
              <a:pPr>
                <a:defRPr/>
              </a:pPr>
              <a:t>07.01.2019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6"/>
          </p:nvPr>
        </p:nvSpPr>
        <p:spPr>
          <a:xfrm>
            <a:off x="531813" y="3244850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50A0A3-18C1-466C-BCCC-06E7D30857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82114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-4763" y="4911725"/>
            <a:ext cx="1589088" cy="508000"/>
          </a:xfrm>
          <a:custGeom>
            <a:avLst/>
            <a:gdLst>
              <a:gd name="T0" fmla="*/ 9248 w 9248"/>
              <a:gd name="T1" fmla="*/ 4701 h 10000"/>
              <a:gd name="T2" fmla="*/ 7915 w 9248"/>
              <a:gd name="T3" fmla="*/ 188 h 10000"/>
              <a:gd name="T4" fmla="*/ 7886 w 9248"/>
              <a:gd name="T5" fmla="*/ 94 h 10000"/>
              <a:gd name="T6" fmla="*/ 7803 w 9248"/>
              <a:gd name="T7" fmla="*/ 0 h 10000"/>
              <a:gd name="T8" fmla="*/ 7275 w 9248"/>
              <a:gd name="T9" fmla="*/ 0 h 10000"/>
              <a:gd name="T10" fmla="*/ 0 w 9248"/>
              <a:gd name="T11" fmla="*/ 70 h 10000"/>
              <a:gd name="T12" fmla="*/ 25 w 9248"/>
              <a:gd name="T13" fmla="*/ 10000 h 10000"/>
              <a:gd name="T14" fmla="*/ 7275 w 9248"/>
              <a:gd name="T15" fmla="*/ 9966 h 10000"/>
              <a:gd name="T16" fmla="*/ 7803 w 9248"/>
              <a:gd name="T17" fmla="*/ 9966 h 10000"/>
              <a:gd name="T18" fmla="*/ 7886 w 9248"/>
              <a:gd name="T19" fmla="*/ 9872 h 10000"/>
              <a:gd name="T20" fmla="*/ 7915 w 9248"/>
              <a:gd name="T21" fmla="*/ 9778 h 10000"/>
              <a:gd name="T22" fmla="*/ 9248 w 9248"/>
              <a:gd name="T23" fmla="*/ 5265 h 10000"/>
              <a:gd name="T24" fmla="*/ 9248 w 9248"/>
              <a:gd name="T25" fmla="*/ 4701 h 1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rtlCol="0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167A83-C7A3-4763-9D19-CABD33BE447B}" type="datetimeFigureOut">
              <a:rPr lang="ru-RU"/>
              <a:pPr>
                <a:defRPr/>
              </a:pPr>
              <a:t>07.01.2019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3" y="4983163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6DC0DE-D781-4DB3-B7B3-1F70AB7024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28575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-4763" y="4911725"/>
            <a:ext cx="1589088" cy="508000"/>
          </a:xfrm>
          <a:custGeom>
            <a:avLst/>
            <a:gdLst>
              <a:gd name="T0" fmla="*/ 9248 w 9248"/>
              <a:gd name="T1" fmla="*/ 4701 h 10000"/>
              <a:gd name="T2" fmla="*/ 7915 w 9248"/>
              <a:gd name="T3" fmla="*/ 188 h 10000"/>
              <a:gd name="T4" fmla="*/ 7886 w 9248"/>
              <a:gd name="T5" fmla="*/ 94 h 10000"/>
              <a:gd name="T6" fmla="*/ 7803 w 9248"/>
              <a:gd name="T7" fmla="*/ 0 h 10000"/>
              <a:gd name="T8" fmla="*/ 7275 w 9248"/>
              <a:gd name="T9" fmla="*/ 0 h 10000"/>
              <a:gd name="T10" fmla="*/ 0 w 9248"/>
              <a:gd name="T11" fmla="*/ 70 h 10000"/>
              <a:gd name="T12" fmla="*/ 25 w 9248"/>
              <a:gd name="T13" fmla="*/ 10000 h 10000"/>
              <a:gd name="T14" fmla="*/ 7275 w 9248"/>
              <a:gd name="T15" fmla="*/ 9966 h 10000"/>
              <a:gd name="T16" fmla="*/ 7803 w 9248"/>
              <a:gd name="T17" fmla="*/ 9966 h 10000"/>
              <a:gd name="T18" fmla="*/ 7886 w 9248"/>
              <a:gd name="T19" fmla="*/ 9872 h 10000"/>
              <a:gd name="T20" fmla="*/ 7915 w 9248"/>
              <a:gd name="T21" fmla="*/ 9778 h 10000"/>
              <a:gd name="T22" fmla="*/ 9248 w 9248"/>
              <a:gd name="T23" fmla="*/ 5265 h 10000"/>
              <a:gd name="T24" fmla="*/ 9248 w 9248"/>
              <a:gd name="T25" fmla="*/ 4701 h 1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" name="TextBox 36"/>
          <p:cNvSpPr txBox="1">
            <a:spLocks noChangeArrowheads="1"/>
          </p:cNvSpPr>
          <p:nvPr/>
        </p:nvSpPr>
        <p:spPr bwMode="auto">
          <a:xfrm>
            <a:off x="2466975" y="647700"/>
            <a:ext cx="60960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/>
            <a:r>
              <a:rPr lang="en-US" altLang="ru-RU" sz="8000">
                <a:solidFill>
                  <a:schemeClr val="accent1"/>
                </a:solidFill>
                <a:latin typeface="Arial" panose="020B0604020202020204" pitchFamily="34" charset="0"/>
              </a:rPr>
              <a:t>“</a:t>
            </a:r>
          </a:p>
        </p:txBody>
      </p:sp>
      <p:sp>
        <p:nvSpPr>
          <p:cNvPr id="7" name="TextBox 37"/>
          <p:cNvSpPr txBox="1">
            <a:spLocks noChangeArrowheads="1"/>
          </p:cNvSpPr>
          <p:nvPr/>
        </p:nvSpPr>
        <p:spPr bwMode="auto">
          <a:xfrm>
            <a:off x="11114088" y="2905125"/>
            <a:ext cx="6096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/>
            <a:r>
              <a:rPr lang="en-US" altLang="ru-RU" sz="8000">
                <a:solidFill>
                  <a:schemeClr val="accent1"/>
                </a:solidFill>
                <a:latin typeface="Arial" panose="020B0604020202020204" pitchFamily="34" charset="0"/>
              </a:rPr>
              <a:t>”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rtlCol="0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A6C6E4-F295-4F2B-B507-FF15CC59187D}" type="datetimeFigureOut">
              <a:rPr lang="ru-RU"/>
              <a:pPr>
                <a:defRPr/>
              </a:pPr>
              <a:t>07.01.2019</a:t>
            </a:fld>
            <a:endParaRPr lang="ru-RU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531813" y="4983163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3100F5-9A10-4E4F-92EF-C91C85332C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49482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-4763" y="4911725"/>
            <a:ext cx="1589088" cy="508000"/>
          </a:xfrm>
          <a:custGeom>
            <a:avLst/>
            <a:gdLst>
              <a:gd name="T0" fmla="*/ 9248 w 9248"/>
              <a:gd name="T1" fmla="*/ 4701 h 10000"/>
              <a:gd name="T2" fmla="*/ 7915 w 9248"/>
              <a:gd name="T3" fmla="*/ 188 h 10000"/>
              <a:gd name="T4" fmla="*/ 7886 w 9248"/>
              <a:gd name="T5" fmla="*/ 94 h 10000"/>
              <a:gd name="T6" fmla="*/ 7803 w 9248"/>
              <a:gd name="T7" fmla="*/ 0 h 10000"/>
              <a:gd name="T8" fmla="*/ 7275 w 9248"/>
              <a:gd name="T9" fmla="*/ 0 h 10000"/>
              <a:gd name="T10" fmla="*/ 0 w 9248"/>
              <a:gd name="T11" fmla="*/ 70 h 10000"/>
              <a:gd name="T12" fmla="*/ 25 w 9248"/>
              <a:gd name="T13" fmla="*/ 10000 h 10000"/>
              <a:gd name="T14" fmla="*/ 7275 w 9248"/>
              <a:gd name="T15" fmla="*/ 9966 h 10000"/>
              <a:gd name="T16" fmla="*/ 7803 w 9248"/>
              <a:gd name="T17" fmla="*/ 9966 h 10000"/>
              <a:gd name="T18" fmla="*/ 7886 w 9248"/>
              <a:gd name="T19" fmla="*/ 9872 h 10000"/>
              <a:gd name="T20" fmla="*/ 7915 w 9248"/>
              <a:gd name="T21" fmla="*/ 9778 h 10000"/>
              <a:gd name="T22" fmla="*/ 9248 w 9248"/>
              <a:gd name="T23" fmla="*/ 5265 h 10000"/>
              <a:gd name="T24" fmla="*/ 9248 w 9248"/>
              <a:gd name="T25" fmla="*/ 4701 h 1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rtlCol="0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DDAC9C-E21E-47BC-A9BA-A54E5B9FF755}" type="datetimeFigureOut">
              <a:rPr lang="ru-RU"/>
              <a:pPr>
                <a:defRPr/>
              </a:pPr>
              <a:t>07.01.2019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531813" y="4983163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0FF11B-0DC1-4132-B6A5-D9182E57C0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89542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>
              <a:gd name="T0" fmla="*/ 9248 w 9248"/>
              <a:gd name="T1" fmla="*/ 4701 h 10000"/>
              <a:gd name="T2" fmla="*/ 7915 w 9248"/>
              <a:gd name="T3" fmla="*/ 188 h 10000"/>
              <a:gd name="T4" fmla="*/ 7886 w 9248"/>
              <a:gd name="T5" fmla="*/ 94 h 10000"/>
              <a:gd name="T6" fmla="*/ 7803 w 9248"/>
              <a:gd name="T7" fmla="*/ 0 h 10000"/>
              <a:gd name="T8" fmla="*/ 7275 w 9248"/>
              <a:gd name="T9" fmla="*/ 0 h 10000"/>
              <a:gd name="T10" fmla="*/ 0 w 9248"/>
              <a:gd name="T11" fmla="*/ 70 h 10000"/>
              <a:gd name="T12" fmla="*/ 25 w 9248"/>
              <a:gd name="T13" fmla="*/ 10000 h 10000"/>
              <a:gd name="T14" fmla="*/ 7275 w 9248"/>
              <a:gd name="T15" fmla="*/ 9966 h 10000"/>
              <a:gd name="T16" fmla="*/ 7803 w 9248"/>
              <a:gd name="T17" fmla="*/ 9966 h 10000"/>
              <a:gd name="T18" fmla="*/ 7886 w 9248"/>
              <a:gd name="T19" fmla="*/ 9872 h 10000"/>
              <a:gd name="T20" fmla="*/ 7915 w 9248"/>
              <a:gd name="T21" fmla="*/ 9778 h 10000"/>
              <a:gd name="T22" fmla="*/ 9248 w 9248"/>
              <a:gd name="T23" fmla="*/ 5265 h 10000"/>
              <a:gd name="T24" fmla="*/ 9248 w 9248"/>
              <a:gd name="T25" fmla="*/ 4701 h 1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9A037E-C0D4-467F-81DA-F821580BB399}" type="datetimeFigureOut">
              <a:rPr lang="ru-RU"/>
              <a:pPr>
                <a:defRPr/>
              </a:pPr>
              <a:t>07.01.2019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0AD582-DAEF-490A-84FA-EE856B3B90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99186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>
              <a:gd name="T0" fmla="*/ 9248 w 9248"/>
              <a:gd name="T1" fmla="*/ 4701 h 10000"/>
              <a:gd name="T2" fmla="*/ 7915 w 9248"/>
              <a:gd name="T3" fmla="*/ 188 h 10000"/>
              <a:gd name="T4" fmla="*/ 7886 w 9248"/>
              <a:gd name="T5" fmla="*/ 94 h 10000"/>
              <a:gd name="T6" fmla="*/ 7803 w 9248"/>
              <a:gd name="T7" fmla="*/ 0 h 10000"/>
              <a:gd name="T8" fmla="*/ 7275 w 9248"/>
              <a:gd name="T9" fmla="*/ 0 h 10000"/>
              <a:gd name="T10" fmla="*/ 0 w 9248"/>
              <a:gd name="T11" fmla="*/ 70 h 10000"/>
              <a:gd name="T12" fmla="*/ 25 w 9248"/>
              <a:gd name="T13" fmla="*/ 10000 h 10000"/>
              <a:gd name="T14" fmla="*/ 7275 w 9248"/>
              <a:gd name="T15" fmla="*/ 9966 h 10000"/>
              <a:gd name="T16" fmla="*/ 7803 w 9248"/>
              <a:gd name="T17" fmla="*/ 9966 h 10000"/>
              <a:gd name="T18" fmla="*/ 7886 w 9248"/>
              <a:gd name="T19" fmla="*/ 9872 h 10000"/>
              <a:gd name="T20" fmla="*/ 7915 w 9248"/>
              <a:gd name="T21" fmla="*/ 9778 h 10000"/>
              <a:gd name="T22" fmla="*/ 9248 w 9248"/>
              <a:gd name="T23" fmla="*/ 5265 h 10000"/>
              <a:gd name="T24" fmla="*/ 9248 w 9248"/>
              <a:gd name="T25" fmla="*/ 4701 h 1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7916DF-DE4D-4AB4-9D22-5FD0F3A7616C}" type="datetimeFigureOut">
              <a:rPr lang="ru-RU"/>
              <a:pPr>
                <a:defRPr/>
              </a:pPr>
              <a:t>07.01.2019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AC46B6-94B3-4965-BB4C-CD723C3E4A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11594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>
              <a:gd name="T0" fmla="*/ 9248 w 9248"/>
              <a:gd name="T1" fmla="*/ 4701 h 10000"/>
              <a:gd name="T2" fmla="*/ 7915 w 9248"/>
              <a:gd name="T3" fmla="*/ 188 h 10000"/>
              <a:gd name="T4" fmla="*/ 7886 w 9248"/>
              <a:gd name="T5" fmla="*/ 94 h 10000"/>
              <a:gd name="T6" fmla="*/ 7803 w 9248"/>
              <a:gd name="T7" fmla="*/ 0 h 10000"/>
              <a:gd name="T8" fmla="*/ 7275 w 9248"/>
              <a:gd name="T9" fmla="*/ 0 h 10000"/>
              <a:gd name="T10" fmla="*/ 0 w 9248"/>
              <a:gd name="T11" fmla="*/ 70 h 10000"/>
              <a:gd name="T12" fmla="*/ 25 w 9248"/>
              <a:gd name="T13" fmla="*/ 10000 h 10000"/>
              <a:gd name="T14" fmla="*/ 7275 w 9248"/>
              <a:gd name="T15" fmla="*/ 9966 h 10000"/>
              <a:gd name="T16" fmla="*/ 7803 w 9248"/>
              <a:gd name="T17" fmla="*/ 9966 h 10000"/>
              <a:gd name="T18" fmla="*/ 7886 w 9248"/>
              <a:gd name="T19" fmla="*/ 9872 h 10000"/>
              <a:gd name="T20" fmla="*/ 7915 w 9248"/>
              <a:gd name="T21" fmla="*/ 9778 h 10000"/>
              <a:gd name="T22" fmla="*/ 9248 w 9248"/>
              <a:gd name="T23" fmla="*/ 5265 h 10000"/>
              <a:gd name="T24" fmla="*/ 9248 w 9248"/>
              <a:gd name="T25" fmla="*/ 4701 h 1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47ABBD-A130-4B97-8E27-6C3C8E6A1403}" type="datetimeFigureOut">
              <a:rPr lang="ru-RU"/>
              <a:pPr>
                <a:defRPr/>
              </a:pPr>
              <a:t>07.01.2019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E849B8-C357-4D39-B045-C15890110C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41595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-4763" y="3178175"/>
            <a:ext cx="1589088" cy="508000"/>
          </a:xfrm>
          <a:custGeom>
            <a:avLst/>
            <a:gdLst>
              <a:gd name="T0" fmla="*/ 9248 w 9248"/>
              <a:gd name="T1" fmla="*/ 4701 h 10000"/>
              <a:gd name="T2" fmla="*/ 7915 w 9248"/>
              <a:gd name="T3" fmla="*/ 188 h 10000"/>
              <a:gd name="T4" fmla="*/ 7886 w 9248"/>
              <a:gd name="T5" fmla="*/ 94 h 10000"/>
              <a:gd name="T6" fmla="*/ 7803 w 9248"/>
              <a:gd name="T7" fmla="*/ 0 h 10000"/>
              <a:gd name="T8" fmla="*/ 7275 w 9248"/>
              <a:gd name="T9" fmla="*/ 0 h 10000"/>
              <a:gd name="T10" fmla="*/ 0 w 9248"/>
              <a:gd name="T11" fmla="*/ 70 h 10000"/>
              <a:gd name="T12" fmla="*/ 25 w 9248"/>
              <a:gd name="T13" fmla="*/ 10000 h 10000"/>
              <a:gd name="T14" fmla="*/ 7275 w 9248"/>
              <a:gd name="T15" fmla="*/ 9966 h 10000"/>
              <a:gd name="T16" fmla="*/ 7803 w 9248"/>
              <a:gd name="T17" fmla="*/ 9966 h 10000"/>
              <a:gd name="T18" fmla="*/ 7886 w 9248"/>
              <a:gd name="T19" fmla="*/ 9872 h 10000"/>
              <a:gd name="T20" fmla="*/ 7915 w 9248"/>
              <a:gd name="T21" fmla="*/ 9778 h 10000"/>
              <a:gd name="T22" fmla="*/ 9248 w 9248"/>
              <a:gd name="T23" fmla="*/ 5265 h 10000"/>
              <a:gd name="T24" fmla="*/ 9248 w 9248"/>
              <a:gd name="T25" fmla="*/ 4701 h 1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034F1C-CCAB-45E1-9240-30958030DE79}" type="datetimeFigureOut">
              <a:rPr lang="ru-RU"/>
              <a:pPr>
                <a:defRPr/>
              </a:pPr>
              <a:t>07.01.2019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3" y="3244850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75385C-E81D-4C33-8D7E-61C0A07235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80354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>
              <a:gd name="T0" fmla="*/ 9248 w 9248"/>
              <a:gd name="T1" fmla="*/ 4701 h 10000"/>
              <a:gd name="T2" fmla="*/ 7915 w 9248"/>
              <a:gd name="T3" fmla="*/ 188 h 10000"/>
              <a:gd name="T4" fmla="*/ 7886 w 9248"/>
              <a:gd name="T5" fmla="*/ 94 h 10000"/>
              <a:gd name="T6" fmla="*/ 7803 w 9248"/>
              <a:gd name="T7" fmla="*/ 0 h 10000"/>
              <a:gd name="T8" fmla="*/ 7275 w 9248"/>
              <a:gd name="T9" fmla="*/ 0 h 10000"/>
              <a:gd name="T10" fmla="*/ 0 w 9248"/>
              <a:gd name="T11" fmla="*/ 70 h 10000"/>
              <a:gd name="T12" fmla="*/ 25 w 9248"/>
              <a:gd name="T13" fmla="*/ 10000 h 10000"/>
              <a:gd name="T14" fmla="*/ 7275 w 9248"/>
              <a:gd name="T15" fmla="*/ 9966 h 10000"/>
              <a:gd name="T16" fmla="*/ 7803 w 9248"/>
              <a:gd name="T17" fmla="*/ 9966 h 10000"/>
              <a:gd name="T18" fmla="*/ 7886 w 9248"/>
              <a:gd name="T19" fmla="*/ 9872 h 10000"/>
              <a:gd name="T20" fmla="*/ 7915 w 9248"/>
              <a:gd name="T21" fmla="*/ 9778 h 10000"/>
              <a:gd name="T22" fmla="*/ 9248 w 9248"/>
              <a:gd name="T23" fmla="*/ 5265 h 10000"/>
              <a:gd name="T24" fmla="*/ 9248 w 9248"/>
              <a:gd name="T25" fmla="*/ 4701 h 1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CE5C39-E922-4B94-936E-5880BB13E1B5}" type="datetimeFigureOut">
              <a:rPr lang="ru-RU"/>
              <a:pPr>
                <a:defRPr/>
              </a:pPr>
              <a:t>07.01.2019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C9DE2-895D-4131-B159-14BCEBEBBF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44692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11"/>
          <p:cNvSpPr>
            <a:spLocks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>
              <a:gd name="T0" fmla="*/ 9248 w 9248"/>
              <a:gd name="T1" fmla="*/ 4701 h 10000"/>
              <a:gd name="T2" fmla="*/ 7915 w 9248"/>
              <a:gd name="T3" fmla="*/ 188 h 10000"/>
              <a:gd name="T4" fmla="*/ 7886 w 9248"/>
              <a:gd name="T5" fmla="*/ 94 h 10000"/>
              <a:gd name="T6" fmla="*/ 7803 w 9248"/>
              <a:gd name="T7" fmla="*/ 0 h 10000"/>
              <a:gd name="T8" fmla="*/ 7275 w 9248"/>
              <a:gd name="T9" fmla="*/ 0 h 10000"/>
              <a:gd name="T10" fmla="*/ 0 w 9248"/>
              <a:gd name="T11" fmla="*/ 70 h 10000"/>
              <a:gd name="T12" fmla="*/ 25 w 9248"/>
              <a:gd name="T13" fmla="*/ 10000 h 10000"/>
              <a:gd name="T14" fmla="*/ 7275 w 9248"/>
              <a:gd name="T15" fmla="*/ 9966 h 10000"/>
              <a:gd name="T16" fmla="*/ 7803 w 9248"/>
              <a:gd name="T17" fmla="*/ 9966 h 10000"/>
              <a:gd name="T18" fmla="*/ 7886 w 9248"/>
              <a:gd name="T19" fmla="*/ 9872 h 10000"/>
              <a:gd name="T20" fmla="*/ 7915 w 9248"/>
              <a:gd name="T21" fmla="*/ 9778 h 10000"/>
              <a:gd name="T22" fmla="*/ 9248 w 9248"/>
              <a:gd name="T23" fmla="*/ 5265 h 10000"/>
              <a:gd name="T24" fmla="*/ 9248 w 9248"/>
              <a:gd name="T25" fmla="*/ 4701 h 1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9E3445-1EA9-46F2-9E23-617ECE726106}" type="datetimeFigureOut">
              <a:rPr lang="ru-RU"/>
              <a:pPr>
                <a:defRPr/>
              </a:pPr>
              <a:t>07.01.2019</a:t>
            </a:fld>
            <a:endParaRPr lang="ru-RU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4F1DFA-6E2E-4281-A7B9-EF6450F90F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70533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11"/>
          <p:cNvSpPr>
            <a:spLocks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>
              <a:gd name="T0" fmla="*/ 9248 w 9248"/>
              <a:gd name="T1" fmla="*/ 4701 h 10000"/>
              <a:gd name="T2" fmla="*/ 7915 w 9248"/>
              <a:gd name="T3" fmla="*/ 188 h 10000"/>
              <a:gd name="T4" fmla="*/ 7886 w 9248"/>
              <a:gd name="T5" fmla="*/ 94 h 10000"/>
              <a:gd name="T6" fmla="*/ 7803 w 9248"/>
              <a:gd name="T7" fmla="*/ 0 h 10000"/>
              <a:gd name="T8" fmla="*/ 7275 w 9248"/>
              <a:gd name="T9" fmla="*/ 0 h 10000"/>
              <a:gd name="T10" fmla="*/ 0 w 9248"/>
              <a:gd name="T11" fmla="*/ 70 h 10000"/>
              <a:gd name="T12" fmla="*/ 25 w 9248"/>
              <a:gd name="T13" fmla="*/ 10000 h 10000"/>
              <a:gd name="T14" fmla="*/ 7275 w 9248"/>
              <a:gd name="T15" fmla="*/ 9966 h 10000"/>
              <a:gd name="T16" fmla="*/ 7803 w 9248"/>
              <a:gd name="T17" fmla="*/ 9966 h 10000"/>
              <a:gd name="T18" fmla="*/ 7886 w 9248"/>
              <a:gd name="T19" fmla="*/ 9872 h 10000"/>
              <a:gd name="T20" fmla="*/ 7915 w 9248"/>
              <a:gd name="T21" fmla="*/ 9778 h 10000"/>
              <a:gd name="T22" fmla="*/ 9248 w 9248"/>
              <a:gd name="T23" fmla="*/ 5265 h 10000"/>
              <a:gd name="T24" fmla="*/ 9248 w 9248"/>
              <a:gd name="T25" fmla="*/ 4701 h 1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7DAB54-AFFA-4F8C-A9F4-2A5AA5CF5B1F}" type="datetimeFigureOut">
              <a:rPr lang="ru-RU"/>
              <a:pPr>
                <a:defRPr/>
              </a:pPr>
              <a:t>07.01.2019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07B0A8-BE8E-41E9-B366-DCC29387E3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29346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1"/>
          <p:cNvSpPr>
            <a:spLocks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>
              <a:gd name="T0" fmla="*/ 9248 w 9248"/>
              <a:gd name="T1" fmla="*/ 4701 h 10000"/>
              <a:gd name="T2" fmla="*/ 7915 w 9248"/>
              <a:gd name="T3" fmla="*/ 188 h 10000"/>
              <a:gd name="T4" fmla="*/ 7886 w 9248"/>
              <a:gd name="T5" fmla="*/ 94 h 10000"/>
              <a:gd name="T6" fmla="*/ 7803 w 9248"/>
              <a:gd name="T7" fmla="*/ 0 h 10000"/>
              <a:gd name="T8" fmla="*/ 7275 w 9248"/>
              <a:gd name="T9" fmla="*/ 0 h 10000"/>
              <a:gd name="T10" fmla="*/ 0 w 9248"/>
              <a:gd name="T11" fmla="*/ 70 h 10000"/>
              <a:gd name="T12" fmla="*/ 25 w 9248"/>
              <a:gd name="T13" fmla="*/ 10000 h 10000"/>
              <a:gd name="T14" fmla="*/ 7275 w 9248"/>
              <a:gd name="T15" fmla="*/ 9966 h 10000"/>
              <a:gd name="T16" fmla="*/ 7803 w 9248"/>
              <a:gd name="T17" fmla="*/ 9966 h 10000"/>
              <a:gd name="T18" fmla="*/ 7886 w 9248"/>
              <a:gd name="T19" fmla="*/ 9872 h 10000"/>
              <a:gd name="T20" fmla="*/ 7915 w 9248"/>
              <a:gd name="T21" fmla="*/ 9778 h 10000"/>
              <a:gd name="T22" fmla="*/ 9248 w 9248"/>
              <a:gd name="T23" fmla="*/ 5265 h 10000"/>
              <a:gd name="T24" fmla="*/ 9248 w 9248"/>
              <a:gd name="T25" fmla="*/ 4701 h 1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B2A446-D1B8-47D0-B474-D3972A78079C}" type="datetimeFigureOut">
              <a:rPr lang="ru-RU"/>
              <a:pPr>
                <a:defRPr/>
              </a:pPr>
              <a:t>07.01.2019</a:t>
            </a:fld>
            <a:endParaRPr lang="ru-RU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D256B8-33E7-4F70-9B5F-FA05C89736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52618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>
              <a:gd name="T0" fmla="*/ 9248 w 9248"/>
              <a:gd name="T1" fmla="*/ 4701 h 10000"/>
              <a:gd name="T2" fmla="*/ 7915 w 9248"/>
              <a:gd name="T3" fmla="*/ 188 h 10000"/>
              <a:gd name="T4" fmla="*/ 7886 w 9248"/>
              <a:gd name="T5" fmla="*/ 94 h 10000"/>
              <a:gd name="T6" fmla="*/ 7803 w 9248"/>
              <a:gd name="T7" fmla="*/ 0 h 10000"/>
              <a:gd name="T8" fmla="*/ 7275 w 9248"/>
              <a:gd name="T9" fmla="*/ 0 h 10000"/>
              <a:gd name="T10" fmla="*/ 0 w 9248"/>
              <a:gd name="T11" fmla="*/ 70 h 10000"/>
              <a:gd name="T12" fmla="*/ 25 w 9248"/>
              <a:gd name="T13" fmla="*/ 10000 h 10000"/>
              <a:gd name="T14" fmla="*/ 7275 w 9248"/>
              <a:gd name="T15" fmla="*/ 9966 h 10000"/>
              <a:gd name="T16" fmla="*/ 7803 w 9248"/>
              <a:gd name="T17" fmla="*/ 9966 h 10000"/>
              <a:gd name="T18" fmla="*/ 7886 w 9248"/>
              <a:gd name="T19" fmla="*/ 9872 h 10000"/>
              <a:gd name="T20" fmla="*/ 7915 w 9248"/>
              <a:gd name="T21" fmla="*/ 9778 h 10000"/>
              <a:gd name="T22" fmla="*/ 9248 w 9248"/>
              <a:gd name="T23" fmla="*/ 5265 h 10000"/>
              <a:gd name="T24" fmla="*/ 9248 w 9248"/>
              <a:gd name="T25" fmla="*/ 4701 h 1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C63238-6D3E-4C0D-88F5-9B56C0EA58B0}" type="datetimeFigureOut">
              <a:rPr lang="ru-RU"/>
              <a:pPr>
                <a:defRPr/>
              </a:pPr>
              <a:t>07.01.2019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F76398-B217-4CE1-A66D-44B8590B9D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04917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-4763" y="4911725"/>
            <a:ext cx="1589088" cy="508000"/>
          </a:xfrm>
          <a:custGeom>
            <a:avLst/>
            <a:gdLst>
              <a:gd name="T0" fmla="*/ 9248 w 9248"/>
              <a:gd name="T1" fmla="*/ 4701 h 10000"/>
              <a:gd name="T2" fmla="*/ 7915 w 9248"/>
              <a:gd name="T3" fmla="*/ 188 h 10000"/>
              <a:gd name="T4" fmla="*/ 7886 w 9248"/>
              <a:gd name="T5" fmla="*/ 94 h 10000"/>
              <a:gd name="T6" fmla="*/ 7803 w 9248"/>
              <a:gd name="T7" fmla="*/ 0 h 10000"/>
              <a:gd name="T8" fmla="*/ 7275 w 9248"/>
              <a:gd name="T9" fmla="*/ 0 h 10000"/>
              <a:gd name="T10" fmla="*/ 0 w 9248"/>
              <a:gd name="T11" fmla="*/ 70 h 10000"/>
              <a:gd name="T12" fmla="*/ 25 w 9248"/>
              <a:gd name="T13" fmla="*/ 10000 h 10000"/>
              <a:gd name="T14" fmla="*/ 7275 w 9248"/>
              <a:gd name="T15" fmla="*/ 9966 h 10000"/>
              <a:gd name="T16" fmla="*/ 7803 w 9248"/>
              <a:gd name="T17" fmla="*/ 9966 h 10000"/>
              <a:gd name="T18" fmla="*/ 7886 w 9248"/>
              <a:gd name="T19" fmla="*/ 9872 h 10000"/>
              <a:gd name="T20" fmla="*/ 7915 w 9248"/>
              <a:gd name="T21" fmla="*/ 9778 h 10000"/>
              <a:gd name="T22" fmla="*/ 9248 w 9248"/>
              <a:gd name="T23" fmla="*/ 5265 h 10000"/>
              <a:gd name="T24" fmla="*/ 9248 w 9248"/>
              <a:gd name="T25" fmla="*/ 4701 h 1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C35418-1B19-47C7-ABD1-FE60935CE410}" type="datetimeFigureOut">
              <a:rPr lang="ru-RU"/>
              <a:pPr>
                <a:defRPr/>
              </a:pPr>
              <a:t>07.01.2019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3" y="4983163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A3DB9F-91F5-4F47-836C-1054750ECF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21589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2"/>
          <p:cNvGrpSpPr>
            <a:grpSpLocks/>
          </p:cNvGrpSpPr>
          <p:nvPr/>
        </p:nvGrpSpPr>
        <p:grpSpPr bwMode="auto">
          <a:xfrm>
            <a:off x="0" y="228600"/>
            <a:ext cx="2851150" cy="6638925"/>
            <a:chOff x="2487613" y="285750"/>
            <a:chExt cx="2428875" cy="5654676"/>
          </a:xfrm>
        </p:grpSpPr>
        <p:sp>
          <p:nvSpPr>
            <p:cNvPr id="1046" name="Freeform 11"/>
            <p:cNvSpPr>
              <a:spLocks/>
            </p:cNvSpPr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>
                <a:gd name="T0" fmla="*/ 22 w 22"/>
                <a:gd name="T1" fmla="*/ 136 h 136"/>
                <a:gd name="T2" fmla="*/ 17 w 22"/>
                <a:gd name="T3" fmla="*/ 80 h 136"/>
                <a:gd name="T4" fmla="*/ 0 w 22"/>
                <a:gd name="T5" fmla="*/ 0 h 136"/>
                <a:gd name="T6" fmla="*/ 0 w 22"/>
                <a:gd name="T7" fmla="*/ 35 h 136"/>
                <a:gd name="T8" fmla="*/ 20 w 22"/>
                <a:gd name="T9" fmla="*/ 124 h 136"/>
                <a:gd name="T10" fmla="*/ 22 w 22"/>
                <a:gd name="T11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7" name="Freeform 12"/>
            <p:cNvSpPr>
              <a:spLocks/>
            </p:cNvSpPr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>
                <a:gd name="T0" fmla="*/ 86 w 140"/>
                <a:gd name="T1" fmla="*/ 350 h 504"/>
                <a:gd name="T2" fmla="*/ 139 w 140"/>
                <a:gd name="T3" fmla="*/ 504 h 504"/>
                <a:gd name="T4" fmla="*/ 140 w 140"/>
                <a:gd name="T5" fmla="*/ 478 h 504"/>
                <a:gd name="T6" fmla="*/ 95 w 140"/>
                <a:gd name="T7" fmla="*/ 347 h 504"/>
                <a:gd name="T8" fmla="*/ 0 w 140"/>
                <a:gd name="T9" fmla="*/ 0 h 504"/>
                <a:gd name="T10" fmla="*/ 6 w 140"/>
                <a:gd name="T11" fmla="*/ 61 h 504"/>
                <a:gd name="T12" fmla="*/ 86 w 140"/>
                <a:gd name="T13" fmla="*/ 350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8" name="Freeform 13"/>
            <p:cNvSpPr>
              <a:spLocks/>
            </p:cNvSpPr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>
                <a:gd name="T0" fmla="*/ 8 w 132"/>
                <a:gd name="T1" fmla="*/ 22 h 308"/>
                <a:gd name="T2" fmla="*/ 0 w 132"/>
                <a:gd name="T3" fmla="*/ 0 h 308"/>
                <a:gd name="T4" fmla="*/ 0 w 132"/>
                <a:gd name="T5" fmla="*/ 29 h 308"/>
                <a:gd name="T6" fmla="*/ 68 w 132"/>
                <a:gd name="T7" fmla="*/ 194 h 308"/>
                <a:gd name="T8" fmla="*/ 123 w 132"/>
                <a:gd name="T9" fmla="*/ 308 h 308"/>
                <a:gd name="T10" fmla="*/ 132 w 132"/>
                <a:gd name="T11" fmla="*/ 308 h 308"/>
                <a:gd name="T12" fmla="*/ 77 w 132"/>
                <a:gd name="T13" fmla="*/ 190 h 308"/>
                <a:gd name="T14" fmla="*/ 8 w 132"/>
                <a:gd name="T15" fmla="*/ 22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9" name="Freeform 14"/>
            <p:cNvSpPr>
              <a:spLocks/>
            </p:cNvSpPr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>
                <a:gd name="T0" fmla="*/ 28 w 37"/>
                <a:gd name="T1" fmla="*/ 79 h 79"/>
                <a:gd name="T2" fmla="*/ 37 w 37"/>
                <a:gd name="T3" fmla="*/ 79 h 79"/>
                <a:gd name="T4" fmla="*/ 0 w 37"/>
                <a:gd name="T5" fmla="*/ 0 h 79"/>
                <a:gd name="T6" fmla="*/ 28 w 37"/>
                <a:gd name="T7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50" name="Freeform 15"/>
            <p:cNvSpPr>
              <a:spLocks/>
            </p:cNvSpPr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>
                <a:gd name="T0" fmla="*/ 162 w 178"/>
                <a:gd name="T1" fmla="*/ 660 h 722"/>
                <a:gd name="T2" fmla="*/ 116 w 178"/>
                <a:gd name="T3" fmla="*/ 534 h 722"/>
                <a:gd name="T4" fmla="*/ 40 w 178"/>
                <a:gd name="T5" fmla="*/ 236 h 722"/>
                <a:gd name="T6" fmla="*/ 12 w 178"/>
                <a:gd name="T7" fmla="*/ 51 h 722"/>
                <a:gd name="T8" fmla="*/ 0 w 178"/>
                <a:gd name="T9" fmla="*/ 0 h 722"/>
                <a:gd name="T10" fmla="*/ 33 w 178"/>
                <a:gd name="T11" fmla="*/ 237 h 722"/>
                <a:gd name="T12" fmla="*/ 107 w 178"/>
                <a:gd name="T13" fmla="*/ 537 h 722"/>
                <a:gd name="T14" fmla="*/ 160 w 178"/>
                <a:gd name="T15" fmla="*/ 681 h 722"/>
                <a:gd name="T16" fmla="*/ 178 w 178"/>
                <a:gd name="T17" fmla="*/ 722 h 722"/>
                <a:gd name="T18" fmla="*/ 174 w 178"/>
                <a:gd name="T19" fmla="*/ 708 h 722"/>
                <a:gd name="T20" fmla="*/ 162 w 178"/>
                <a:gd name="T21" fmla="*/ 660 h 7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51" name="Freeform 16"/>
            <p:cNvSpPr>
              <a:spLocks/>
            </p:cNvSpPr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>
                <a:gd name="T0" fmla="*/ 11 w 23"/>
                <a:gd name="T1" fmla="*/ 577 h 635"/>
                <a:gd name="T2" fmla="*/ 12 w 23"/>
                <a:gd name="T3" fmla="*/ 589 h 635"/>
                <a:gd name="T4" fmla="*/ 22 w 23"/>
                <a:gd name="T5" fmla="*/ 632 h 635"/>
                <a:gd name="T6" fmla="*/ 23 w 23"/>
                <a:gd name="T7" fmla="*/ 635 h 635"/>
                <a:gd name="T8" fmla="*/ 17 w 23"/>
                <a:gd name="T9" fmla="*/ 576 h 635"/>
                <a:gd name="T10" fmla="*/ 5 w 23"/>
                <a:gd name="T11" fmla="*/ 269 h 635"/>
                <a:gd name="T12" fmla="*/ 15 w 23"/>
                <a:gd name="T13" fmla="*/ 0 h 635"/>
                <a:gd name="T14" fmla="*/ 12 w 23"/>
                <a:gd name="T15" fmla="*/ 0 h 635"/>
                <a:gd name="T16" fmla="*/ 1 w 23"/>
                <a:gd name="T17" fmla="*/ 269 h 635"/>
                <a:gd name="T18" fmla="*/ 11 w 23"/>
                <a:gd name="T19" fmla="*/ 577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52" name="Freeform 17"/>
            <p:cNvSpPr>
              <a:spLocks/>
            </p:cNvSpPr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>
                <a:gd name="T0" fmla="*/ 0 w 17"/>
                <a:gd name="T1" fmla="*/ 0 h 107"/>
                <a:gd name="T2" fmla="*/ 5 w 17"/>
                <a:gd name="T3" fmla="*/ 56 h 107"/>
                <a:gd name="T4" fmla="*/ 17 w 17"/>
                <a:gd name="T5" fmla="*/ 107 h 107"/>
                <a:gd name="T6" fmla="*/ 11 w 17"/>
                <a:gd name="T7" fmla="*/ 46 h 107"/>
                <a:gd name="T8" fmla="*/ 10 w 17"/>
                <a:gd name="T9" fmla="*/ 43 h 107"/>
                <a:gd name="T10" fmla="*/ 0 w 17"/>
                <a:gd name="T11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53" name="Freeform 18"/>
            <p:cNvSpPr>
              <a:spLocks/>
            </p:cNvSpPr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>
                <a:gd name="T0" fmla="*/ 0 w 41"/>
                <a:gd name="T1" fmla="*/ 0 h 222"/>
                <a:gd name="T2" fmla="*/ 5 w 41"/>
                <a:gd name="T3" fmla="*/ 93 h 222"/>
                <a:gd name="T4" fmla="*/ 17 w 41"/>
                <a:gd name="T5" fmla="*/ 166 h 222"/>
                <a:gd name="T6" fmla="*/ 24 w 41"/>
                <a:gd name="T7" fmla="*/ 184 h 222"/>
                <a:gd name="T8" fmla="*/ 41 w 41"/>
                <a:gd name="T9" fmla="*/ 222 h 222"/>
                <a:gd name="T10" fmla="*/ 38 w 41"/>
                <a:gd name="T11" fmla="*/ 212 h 222"/>
                <a:gd name="T12" fmla="*/ 13 w 41"/>
                <a:gd name="T13" fmla="*/ 92 h 222"/>
                <a:gd name="T14" fmla="*/ 8 w 41"/>
                <a:gd name="T15" fmla="*/ 22 h 222"/>
                <a:gd name="T16" fmla="*/ 7 w 41"/>
                <a:gd name="T17" fmla="*/ 18 h 222"/>
                <a:gd name="T18" fmla="*/ 0 w 41"/>
                <a:gd name="T19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54" name="Freeform 19"/>
            <p:cNvSpPr>
              <a:spLocks/>
            </p:cNvSpPr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>
                <a:gd name="T0" fmla="*/ 7 w 450"/>
                <a:gd name="T1" fmla="*/ 854 h 878"/>
                <a:gd name="T2" fmla="*/ 50 w 450"/>
                <a:gd name="T3" fmla="*/ 613 h 878"/>
                <a:gd name="T4" fmla="*/ 149 w 450"/>
                <a:gd name="T5" fmla="*/ 388 h 878"/>
                <a:gd name="T6" fmla="*/ 285 w 450"/>
                <a:gd name="T7" fmla="*/ 183 h 878"/>
                <a:gd name="T8" fmla="*/ 364 w 450"/>
                <a:gd name="T9" fmla="*/ 89 h 878"/>
                <a:gd name="T10" fmla="*/ 406 w 450"/>
                <a:gd name="T11" fmla="*/ 44 h 878"/>
                <a:gd name="T12" fmla="*/ 450 w 450"/>
                <a:gd name="T13" fmla="*/ 1 h 878"/>
                <a:gd name="T14" fmla="*/ 450 w 450"/>
                <a:gd name="T15" fmla="*/ 0 h 878"/>
                <a:gd name="T16" fmla="*/ 405 w 450"/>
                <a:gd name="T17" fmla="*/ 43 h 878"/>
                <a:gd name="T18" fmla="*/ 363 w 450"/>
                <a:gd name="T19" fmla="*/ 88 h 878"/>
                <a:gd name="T20" fmla="*/ 283 w 450"/>
                <a:gd name="T21" fmla="*/ 181 h 878"/>
                <a:gd name="T22" fmla="*/ 145 w 450"/>
                <a:gd name="T23" fmla="*/ 386 h 878"/>
                <a:gd name="T24" fmla="*/ 45 w 450"/>
                <a:gd name="T25" fmla="*/ 611 h 878"/>
                <a:gd name="T26" fmla="*/ 0 w 450"/>
                <a:gd name="T27" fmla="*/ 854 h 878"/>
                <a:gd name="T28" fmla="*/ 0 w 450"/>
                <a:gd name="T29" fmla="*/ 859 h 878"/>
                <a:gd name="T30" fmla="*/ 7 w 450"/>
                <a:gd name="T31" fmla="*/ 878 h 878"/>
                <a:gd name="T32" fmla="*/ 7 w 450"/>
                <a:gd name="T33" fmla="*/ 854 h 8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55" name="Freeform 20"/>
            <p:cNvSpPr>
              <a:spLocks/>
            </p:cNvSpPr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>
                <a:gd name="T0" fmla="*/ 0 w 35"/>
                <a:gd name="T1" fmla="*/ 0 h 73"/>
                <a:gd name="T2" fmla="*/ 26 w 35"/>
                <a:gd name="T3" fmla="*/ 73 h 73"/>
                <a:gd name="T4" fmla="*/ 35 w 35"/>
                <a:gd name="T5" fmla="*/ 73 h 73"/>
                <a:gd name="T6" fmla="*/ 0 w 35"/>
                <a:gd name="T7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56" name="Freeform 21"/>
            <p:cNvSpPr>
              <a:spLocks/>
            </p:cNvSpPr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>
                <a:gd name="T0" fmla="*/ 7 w 8"/>
                <a:gd name="T1" fmla="*/ 44 h 48"/>
                <a:gd name="T2" fmla="*/ 8 w 8"/>
                <a:gd name="T3" fmla="*/ 48 h 48"/>
                <a:gd name="T4" fmla="*/ 8 w 8"/>
                <a:gd name="T5" fmla="*/ 19 h 48"/>
                <a:gd name="T6" fmla="*/ 1 w 8"/>
                <a:gd name="T7" fmla="*/ 0 h 48"/>
                <a:gd name="T8" fmla="*/ 0 w 8"/>
                <a:gd name="T9" fmla="*/ 26 h 48"/>
                <a:gd name="T10" fmla="*/ 7 w 8"/>
                <a:gd name="T11" fmla="*/ 4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57" name="Freeform 22"/>
            <p:cNvSpPr>
              <a:spLocks/>
            </p:cNvSpPr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>
                <a:gd name="T0" fmla="*/ 7 w 52"/>
                <a:gd name="T1" fmla="*/ 18 h 135"/>
                <a:gd name="T2" fmla="*/ 0 w 52"/>
                <a:gd name="T3" fmla="*/ 0 h 135"/>
                <a:gd name="T4" fmla="*/ 12 w 52"/>
                <a:gd name="T5" fmla="*/ 48 h 135"/>
                <a:gd name="T6" fmla="*/ 16 w 52"/>
                <a:gd name="T7" fmla="*/ 62 h 135"/>
                <a:gd name="T8" fmla="*/ 51 w 52"/>
                <a:gd name="T9" fmla="*/ 135 h 135"/>
                <a:gd name="T10" fmla="*/ 52 w 52"/>
                <a:gd name="T11" fmla="*/ 135 h 135"/>
                <a:gd name="T12" fmla="*/ 24 w 52"/>
                <a:gd name="T13" fmla="*/ 56 h 135"/>
                <a:gd name="T14" fmla="*/ 7 w 52"/>
                <a:gd name="T15" fmla="*/ 18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027" name="Group 9"/>
          <p:cNvGrpSpPr>
            <a:grpSpLocks/>
          </p:cNvGrpSpPr>
          <p:nvPr/>
        </p:nvGrpSpPr>
        <p:grpSpPr bwMode="auto">
          <a:xfrm>
            <a:off x="26988" y="0"/>
            <a:ext cx="2357437" cy="6853238"/>
            <a:chOff x="6627813" y="194833"/>
            <a:chExt cx="1952625" cy="5678918"/>
          </a:xfrm>
        </p:grpSpPr>
        <p:sp>
          <p:nvSpPr>
            <p:cNvPr id="1034" name="Freeform 27"/>
            <p:cNvSpPr>
              <a:spLocks/>
            </p:cNvSpPr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>
                <a:gd name="T0" fmla="*/ 7 w 103"/>
                <a:gd name="T1" fmla="*/ 210 h 920"/>
                <a:gd name="T2" fmla="*/ 26 w 103"/>
                <a:gd name="T3" fmla="*/ 445 h 920"/>
                <a:gd name="T4" fmla="*/ 57 w 103"/>
                <a:gd name="T5" fmla="*/ 679 h 920"/>
                <a:gd name="T6" fmla="*/ 101 w 103"/>
                <a:gd name="T7" fmla="*/ 911 h 920"/>
                <a:gd name="T8" fmla="*/ 103 w 103"/>
                <a:gd name="T9" fmla="*/ 920 h 920"/>
                <a:gd name="T10" fmla="*/ 99 w 103"/>
                <a:gd name="T11" fmla="*/ 874 h 920"/>
                <a:gd name="T12" fmla="*/ 99 w 103"/>
                <a:gd name="T13" fmla="*/ 866 h 920"/>
                <a:gd name="T14" fmla="*/ 63 w 103"/>
                <a:gd name="T15" fmla="*/ 678 h 920"/>
                <a:gd name="T16" fmla="*/ 30 w 103"/>
                <a:gd name="T17" fmla="*/ 444 h 920"/>
                <a:gd name="T18" fmla="*/ 9 w 103"/>
                <a:gd name="T19" fmla="*/ 209 h 920"/>
                <a:gd name="T20" fmla="*/ 3 w 103"/>
                <a:gd name="T21" fmla="*/ 92 h 920"/>
                <a:gd name="T22" fmla="*/ 1 w 103"/>
                <a:gd name="T23" fmla="*/ 0 h 920"/>
                <a:gd name="T24" fmla="*/ 0 w 103"/>
                <a:gd name="T25" fmla="*/ 0 h 920"/>
                <a:gd name="T26" fmla="*/ 1 w 103"/>
                <a:gd name="T27" fmla="*/ 92 h 920"/>
                <a:gd name="T28" fmla="*/ 7 w 103"/>
                <a:gd name="T29" fmla="*/ 210 h 9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5" name="Freeform 28"/>
            <p:cNvSpPr>
              <a:spLocks/>
            </p:cNvSpPr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>
                <a:gd name="T0" fmla="*/ 53 w 88"/>
                <a:gd name="T1" fmla="*/ 229 h 330"/>
                <a:gd name="T2" fmla="*/ 88 w 88"/>
                <a:gd name="T3" fmla="*/ 330 h 330"/>
                <a:gd name="T4" fmla="*/ 88 w 88"/>
                <a:gd name="T5" fmla="*/ 308 h 330"/>
                <a:gd name="T6" fmla="*/ 88 w 88"/>
                <a:gd name="T7" fmla="*/ 304 h 330"/>
                <a:gd name="T8" fmla="*/ 62 w 88"/>
                <a:gd name="T9" fmla="*/ 226 h 330"/>
                <a:gd name="T10" fmla="*/ 0 w 88"/>
                <a:gd name="T11" fmla="*/ 0 h 330"/>
                <a:gd name="T12" fmla="*/ 7 w 88"/>
                <a:gd name="T13" fmla="*/ 63 h 330"/>
                <a:gd name="T14" fmla="*/ 53 w 88"/>
                <a:gd name="T15" fmla="*/ 229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6" name="Freeform 29"/>
            <p:cNvSpPr>
              <a:spLocks/>
            </p:cNvSpPr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>
                <a:gd name="T0" fmla="*/ 6 w 90"/>
                <a:gd name="T1" fmla="*/ 15 h 207"/>
                <a:gd name="T2" fmla="*/ 0 w 90"/>
                <a:gd name="T3" fmla="*/ 0 h 207"/>
                <a:gd name="T4" fmla="*/ 1 w 90"/>
                <a:gd name="T5" fmla="*/ 29 h 207"/>
                <a:gd name="T6" fmla="*/ 42 w 90"/>
                <a:gd name="T7" fmla="*/ 127 h 207"/>
                <a:gd name="T8" fmla="*/ 80 w 90"/>
                <a:gd name="T9" fmla="*/ 207 h 207"/>
                <a:gd name="T10" fmla="*/ 90 w 90"/>
                <a:gd name="T11" fmla="*/ 207 h 207"/>
                <a:gd name="T12" fmla="*/ 50 w 90"/>
                <a:gd name="T13" fmla="*/ 123 h 207"/>
                <a:gd name="T14" fmla="*/ 6 w 90"/>
                <a:gd name="T15" fmla="*/ 15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7" name="Freeform 30"/>
            <p:cNvSpPr>
              <a:spLocks/>
            </p:cNvSpPr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>
                <a:gd name="T0" fmla="*/ 101 w 115"/>
                <a:gd name="T1" fmla="*/ 409 h 467"/>
                <a:gd name="T2" fmla="*/ 78 w 115"/>
                <a:gd name="T3" fmla="*/ 344 h 467"/>
                <a:gd name="T4" fmla="*/ 29 w 115"/>
                <a:gd name="T5" fmla="*/ 151 h 467"/>
                <a:gd name="T6" fmla="*/ 13 w 115"/>
                <a:gd name="T7" fmla="*/ 53 h 467"/>
                <a:gd name="T8" fmla="*/ 0 w 115"/>
                <a:gd name="T9" fmla="*/ 0 h 467"/>
                <a:gd name="T10" fmla="*/ 21 w 115"/>
                <a:gd name="T11" fmla="*/ 152 h 467"/>
                <a:gd name="T12" fmla="*/ 69 w 115"/>
                <a:gd name="T13" fmla="*/ 347 h 467"/>
                <a:gd name="T14" fmla="*/ 103 w 115"/>
                <a:gd name="T15" fmla="*/ 441 h 467"/>
                <a:gd name="T16" fmla="*/ 115 w 115"/>
                <a:gd name="T17" fmla="*/ 467 h 467"/>
                <a:gd name="T18" fmla="*/ 112 w 115"/>
                <a:gd name="T19" fmla="*/ 458 h 467"/>
                <a:gd name="T20" fmla="*/ 101 w 115"/>
                <a:gd name="T21" fmla="*/ 409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8" name="Freeform 31"/>
            <p:cNvSpPr>
              <a:spLocks/>
            </p:cNvSpPr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>
                <a:gd name="T0" fmla="*/ 17 w 36"/>
                <a:gd name="T1" fmla="*/ 633 h 633"/>
                <a:gd name="T2" fmla="*/ 13 w 36"/>
                <a:gd name="T3" fmla="*/ 597 h 633"/>
                <a:gd name="T4" fmla="*/ 5 w 36"/>
                <a:gd name="T5" fmla="*/ 398 h 633"/>
                <a:gd name="T6" fmla="*/ 13 w 36"/>
                <a:gd name="T7" fmla="*/ 198 h 633"/>
                <a:gd name="T8" fmla="*/ 22 w 36"/>
                <a:gd name="T9" fmla="*/ 99 h 633"/>
                <a:gd name="T10" fmla="*/ 36 w 36"/>
                <a:gd name="T11" fmla="*/ 0 h 633"/>
                <a:gd name="T12" fmla="*/ 35 w 36"/>
                <a:gd name="T13" fmla="*/ 0 h 633"/>
                <a:gd name="T14" fmla="*/ 20 w 36"/>
                <a:gd name="T15" fmla="*/ 99 h 633"/>
                <a:gd name="T16" fmla="*/ 10 w 36"/>
                <a:gd name="T17" fmla="*/ 198 h 633"/>
                <a:gd name="T18" fmla="*/ 1 w 36"/>
                <a:gd name="T19" fmla="*/ 398 h 633"/>
                <a:gd name="T20" fmla="*/ 7 w 36"/>
                <a:gd name="T21" fmla="*/ 589 h 633"/>
                <a:gd name="T22" fmla="*/ 16 w 36"/>
                <a:gd name="T23" fmla="*/ 632 h 633"/>
                <a:gd name="T24" fmla="*/ 17 w 36"/>
                <a:gd name="T25" fmla="*/ 633 h 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9" name="Freeform 32"/>
            <p:cNvSpPr>
              <a:spLocks/>
            </p:cNvSpPr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>
                <a:gd name="T0" fmla="*/ 22 w 28"/>
                <a:gd name="T1" fmla="*/ 59 h 59"/>
                <a:gd name="T2" fmla="*/ 28 w 28"/>
                <a:gd name="T3" fmla="*/ 59 h 59"/>
                <a:gd name="T4" fmla="*/ 0 w 28"/>
                <a:gd name="T5" fmla="*/ 0 h 59"/>
                <a:gd name="T6" fmla="*/ 22 w 28"/>
                <a:gd name="T7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0" name="Freeform 33"/>
            <p:cNvSpPr>
              <a:spLocks/>
            </p:cNvSpPr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>
                <a:gd name="T0" fmla="*/ 4 w 17"/>
                <a:gd name="T1" fmla="*/ 54 h 107"/>
                <a:gd name="T2" fmla="*/ 17 w 17"/>
                <a:gd name="T3" fmla="*/ 107 h 107"/>
                <a:gd name="T4" fmla="*/ 10 w 17"/>
                <a:gd name="T5" fmla="*/ 44 h 107"/>
                <a:gd name="T6" fmla="*/ 9 w 17"/>
                <a:gd name="T7" fmla="*/ 43 h 107"/>
                <a:gd name="T8" fmla="*/ 0 w 17"/>
                <a:gd name="T9" fmla="*/ 0 h 107"/>
                <a:gd name="T10" fmla="*/ 0 w 17"/>
                <a:gd name="T11" fmla="*/ 8 h 107"/>
                <a:gd name="T12" fmla="*/ 4 w 17"/>
                <a:gd name="T13" fmla="*/ 5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1" name="Freeform 34"/>
            <p:cNvSpPr>
              <a:spLocks/>
            </p:cNvSpPr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>
                <a:gd name="T0" fmla="*/ 8 w 294"/>
                <a:gd name="T1" fmla="*/ 553 h 568"/>
                <a:gd name="T2" fmla="*/ 35 w 294"/>
                <a:gd name="T3" fmla="*/ 397 h 568"/>
                <a:gd name="T4" fmla="*/ 99 w 294"/>
                <a:gd name="T5" fmla="*/ 252 h 568"/>
                <a:gd name="T6" fmla="*/ 187 w 294"/>
                <a:gd name="T7" fmla="*/ 119 h 568"/>
                <a:gd name="T8" fmla="*/ 238 w 294"/>
                <a:gd name="T9" fmla="*/ 58 h 568"/>
                <a:gd name="T10" fmla="*/ 265 w 294"/>
                <a:gd name="T11" fmla="*/ 28 h 568"/>
                <a:gd name="T12" fmla="*/ 294 w 294"/>
                <a:gd name="T13" fmla="*/ 0 h 568"/>
                <a:gd name="T14" fmla="*/ 293 w 294"/>
                <a:gd name="T15" fmla="*/ 0 h 568"/>
                <a:gd name="T16" fmla="*/ 264 w 294"/>
                <a:gd name="T17" fmla="*/ 27 h 568"/>
                <a:gd name="T18" fmla="*/ 237 w 294"/>
                <a:gd name="T19" fmla="*/ 56 h 568"/>
                <a:gd name="T20" fmla="*/ 185 w 294"/>
                <a:gd name="T21" fmla="*/ 117 h 568"/>
                <a:gd name="T22" fmla="*/ 95 w 294"/>
                <a:gd name="T23" fmla="*/ 249 h 568"/>
                <a:gd name="T24" fmla="*/ 30 w 294"/>
                <a:gd name="T25" fmla="*/ 396 h 568"/>
                <a:gd name="T26" fmla="*/ 0 w 294"/>
                <a:gd name="T27" fmla="*/ 549 h 568"/>
                <a:gd name="T28" fmla="*/ 7 w 294"/>
                <a:gd name="T29" fmla="*/ 568 h 568"/>
                <a:gd name="T30" fmla="*/ 8 w 294"/>
                <a:gd name="T31" fmla="*/ 553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2" name="Freeform 35"/>
            <p:cNvSpPr>
              <a:spLocks/>
            </p:cNvSpPr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>
                <a:gd name="T0" fmla="*/ 0 w 25"/>
                <a:gd name="T1" fmla="*/ 0 h 53"/>
                <a:gd name="T2" fmla="*/ 19 w 25"/>
                <a:gd name="T3" fmla="*/ 53 h 53"/>
                <a:gd name="T4" fmla="*/ 25 w 25"/>
                <a:gd name="T5" fmla="*/ 53 h 53"/>
                <a:gd name="T6" fmla="*/ 0 w 25"/>
                <a:gd name="T7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3" name="Freeform 36"/>
            <p:cNvSpPr>
              <a:spLocks/>
            </p:cNvSpPr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>
                <a:gd name="T0" fmla="*/ 0 w 29"/>
                <a:gd name="T1" fmla="*/ 0 h 141"/>
                <a:gd name="T2" fmla="*/ 7 w 29"/>
                <a:gd name="T3" fmla="*/ 89 h 141"/>
                <a:gd name="T4" fmla="*/ 18 w 29"/>
                <a:gd name="T5" fmla="*/ 117 h 141"/>
                <a:gd name="T6" fmla="*/ 29 w 29"/>
                <a:gd name="T7" fmla="*/ 141 h 141"/>
                <a:gd name="T8" fmla="*/ 27 w 29"/>
                <a:gd name="T9" fmla="*/ 135 h 141"/>
                <a:gd name="T10" fmla="*/ 8 w 29"/>
                <a:gd name="T11" fmla="*/ 22 h 141"/>
                <a:gd name="T12" fmla="*/ 4 w 29"/>
                <a:gd name="T13" fmla="*/ 11 h 141"/>
                <a:gd name="T14" fmla="*/ 0 w 29"/>
                <a:gd name="T15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4" name="Freeform 37"/>
            <p:cNvSpPr>
              <a:spLocks/>
            </p:cNvSpPr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>
                <a:gd name="T0" fmla="*/ 0 w 8"/>
                <a:gd name="T1" fmla="*/ 26 h 48"/>
                <a:gd name="T2" fmla="*/ 4 w 8"/>
                <a:gd name="T3" fmla="*/ 37 h 48"/>
                <a:gd name="T4" fmla="*/ 8 w 8"/>
                <a:gd name="T5" fmla="*/ 48 h 48"/>
                <a:gd name="T6" fmla="*/ 7 w 8"/>
                <a:gd name="T7" fmla="*/ 19 h 48"/>
                <a:gd name="T8" fmla="*/ 0 w 8"/>
                <a:gd name="T9" fmla="*/ 0 h 48"/>
                <a:gd name="T10" fmla="*/ 0 w 8"/>
                <a:gd name="T11" fmla="*/ 4 h 48"/>
                <a:gd name="T12" fmla="*/ 0 w 8"/>
                <a:gd name="T13" fmla="*/ 2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5" name="Freeform 38"/>
            <p:cNvSpPr>
              <a:spLocks/>
            </p:cNvSpPr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>
                <a:gd name="T0" fmla="*/ 11 w 44"/>
                <a:gd name="T1" fmla="*/ 28 h 111"/>
                <a:gd name="T2" fmla="*/ 0 w 44"/>
                <a:gd name="T3" fmla="*/ 0 h 111"/>
                <a:gd name="T4" fmla="*/ 11 w 44"/>
                <a:gd name="T5" fmla="*/ 49 h 111"/>
                <a:gd name="T6" fmla="*/ 14 w 44"/>
                <a:gd name="T7" fmla="*/ 58 h 111"/>
                <a:gd name="T8" fmla="*/ 39 w 44"/>
                <a:gd name="T9" fmla="*/ 111 h 111"/>
                <a:gd name="T10" fmla="*/ 44 w 44"/>
                <a:gd name="T11" fmla="*/ 111 h 111"/>
                <a:gd name="T12" fmla="*/ 22 w 44"/>
                <a:gd name="T13" fmla="*/ 52 h 111"/>
                <a:gd name="T14" fmla="*/ 11 w 44"/>
                <a:gd name="T15" fmla="*/ 28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7" name="Rectangle 6"/>
          <p:cNvSpPr/>
          <p:nvPr/>
        </p:nvSpPr>
        <p:spPr>
          <a:xfrm>
            <a:off x="0" y="0"/>
            <a:ext cx="182563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29" name="Title Placeholder 1"/>
          <p:cNvSpPr>
            <a:spLocks noGrp="1"/>
          </p:cNvSpPr>
          <p:nvPr>
            <p:ph type="title"/>
          </p:nvPr>
        </p:nvSpPr>
        <p:spPr bwMode="auto">
          <a:xfrm>
            <a:off x="2592388" y="623888"/>
            <a:ext cx="8912225" cy="128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3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589213" y="2133600"/>
            <a:ext cx="89154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3" y="6130925"/>
            <a:ext cx="1146175" cy="369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9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B8C1539-6A86-40A3-9AF7-3EB670A3DFC2}" type="datetimeFigureOut">
              <a:rPr lang="ru-RU"/>
              <a:pPr>
                <a:defRPr/>
              </a:pPr>
              <a:t>07.01.2019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3" y="6135688"/>
            <a:ext cx="762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3" y="787400"/>
            <a:ext cx="7794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2000" smtClean="0">
                <a:solidFill>
                  <a:srgbClr val="FEFFFF"/>
                </a:solidFill>
                <a:latin typeface="+mn-lt"/>
              </a:defRPr>
            </a:lvl1pPr>
          </a:lstStyle>
          <a:p>
            <a:pPr>
              <a:defRPr/>
            </a:pPr>
            <a:fld id="{F0F6EEB9-933C-48C2-A18C-DFB415BD05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  <p:sldLayoutId id="2147483704" r:id="rId12"/>
    <p:sldLayoutId id="2147483705" r:id="rId13"/>
    <p:sldLayoutId id="2147483706" r:id="rId14"/>
    <p:sldLayoutId id="2147483707" r:id="rId15"/>
    <p:sldLayoutId id="2147483708" r:id="rId16"/>
  </p:sldLayoutIdLst>
  <p:txStyles>
    <p:titleStyle>
      <a:lvl1pPr algn="l" defTabSz="457200" rtl="0" fontAlgn="base">
        <a:spcBef>
          <a:spcPct val="0"/>
        </a:spcBef>
        <a:spcAft>
          <a:spcPct val="0"/>
        </a:spcAft>
        <a:defRPr sz="3600" kern="1200">
          <a:solidFill>
            <a:srgbClr val="262626"/>
          </a:solidFill>
          <a:latin typeface="+mj-lt"/>
          <a:ea typeface="+mj-ea"/>
          <a:cs typeface="+mj-cs"/>
        </a:defRPr>
      </a:lvl1pPr>
      <a:lvl2pPr algn="l" defTabSz="457200" rtl="0" fontAlgn="base">
        <a:spcBef>
          <a:spcPct val="0"/>
        </a:spcBef>
        <a:spcAft>
          <a:spcPct val="0"/>
        </a:spcAft>
        <a:defRPr sz="3600">
          <a:solidFill>
            <a:srgbClr val="262626"/>
          </a:solidFill>
          <a:latin typeface="Century Gothic" panose="020B0502020202020204" pitchFamily="34" charset="0"/>
        </a:defRPr>
      </a:lvl2pPr>
      <a:lvl3pPr algn="l" defTabSz="457200" rtl="0" fontAlgn="base">
        <a:spcBef>
          <a:spcPct val="0"/>
        </a:spcBef>
        <a:spcAft>
          <a:spcPct val="0"/>
        </a:spcAft>
        <a:defRPr sz="3600">
          <a:solidFill>
            <a:srgbClr val="262626"/>
          </a:solidFill>
          <a:latin typeface="Century Gothic" panose="020B0502020202020204" pitchFamily="34" charset="0"/>
        </a:defRPr>
      </a:lvl3pPr>
      <a:lvl4pPr algn="l" defTabSz="457200" rtl="0" fontAlgn="base">
        <a:spcBef>
          <a:spcPct val="0"/>
        </a:spcBef>
        <a:spcAft>
          <a:spcPct val="0"/>
        </a:spcAft>
        <a:defRPr sz="3600">
          <a:solidFill>
            <a:srgbClr val="262626"/>
          </a:solidFill>
          <a:latin typeface="Century Gothic" panose="020B0502020202020204" pitchFamily="34" charset="0"/>
        </a:defRPr>
      </a:lvl4pPr>
      <a:lvl5pPr algn="l" defTabSz="457200" rtl="0" fontAlgn="base">
        <a:spcBef>
          <a:spcPct val="0"/>
        </a:spcBef>
        <a:spcAft>
          <a:spcPct val="0"/>
        </a:spcAft>
        <a:defRPr sz="3600">
          <a:solidFill>
            <a:srgbClr val="262626"/>
          </a:solidFill>
          <a:latin typeface="Century Gothic" panose="020B0502020202020204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Font typeface="Wingdings 3" panose="05040102010807070707" pitchFamily="18" charset="2"/>
        <a:buChar char=""/>
        <a:defRPr kern="1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Font typeface="Wingdings 3" panose="05040102010807070707" pitchFamily="18" charset="2"/>
        <a:buChar char=""/>
        <a:defRPr sz="1600" kern="1200">
          <a:solidFill>
            <a:srgbClr val="404040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Font typeface="Wingdings 3" panose="05040102010807070707" pitchFamily="18" charset="2"/>
        <a:buChar char=""/>
        <a:defRPr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Font typeface="Wingdings 3" panose="05040102010807070707" pitchFamily="18" charset="2"/>
        <a:buChar char=""/>
        <a:defRPr sz="1200" kern="1200">
          <a:solidFill>
            <a:srgbClr val="404040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Font typeface="Wingdings 3" panose="05040102010807070707" pitchFamily="18" charset="2"/>
        <a:buChar char=""/>
        <a:defRPr sz="1200" kern="1200">
          <a:solidFill>
            <a:srgbClr val="40404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419350"/>
          </a:xfrm>
        </p:spPr>
        <p:txBody>
          <a:bodyPr rtlCol="0"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6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ru-RU" sz="6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sz="6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Всякое умение трудом дается.</a:t>
            </a:r>
            <a:br>
              <a:rPr lang="ru-RU" sz="6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435" name="Объект 2"/>
          <p:cNvSpPr>
            <a:spLocks noGrp="1"/>
          </p:cNvSpPr>
          <p:nvPr>
            <p:ph idx="1"/>
          </p:nvPr>
        </p:nvSpPr>
        <p:spPr>
          <a:xfrm>
            <a:off x="838200" y="2174875"/>
            <a:ext cx="10515600" cy="4002088"/>
          </a:xfrm>
        </p:spPr>
        <p:txBody>
          <a:bodyPr/>
          <a:lstStyle/>
          <a:p>
            <a:endParaRPr lang="ru-RU" altLang="ru-RU" sz="4800" smtClean="0"/>
          </a:p>
          <a:p>
            <a:endParaRPr lang="ru-RU" altLang="ru-RU" sz="4800" smtClean="0"/>
          </a:p>
          <a:p>
            <a:r>
              <a:rPr lang="ru-RU" altLang="ru-RU" sz="4800" smtClean="0"/>
              <a:t> Как вы понимаете значение этого высказывания?</a:t>
            </a:r>
          </a:p>
          <a:p>
            <a:endParaRPr lang="ru-RU" altLang="ru-RU" sz="480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6192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9459" name="Объект 2"/>
          <p:cNvSpPr>
            <a:spLocks noGrp="1"/>
          </p:cNvSpPr>
          <p:nvPr>
            <p:ph idx="1"/>
          </p:nvPr>
        </p:nvSpPr>
        <p:spPr>
          <a:xfrm>
            <a:off x="838200" y="650875"/>
            <a:ext cx="10515600" cy="5526088"/>
          </a:xfrm>
        </p:spPr>
        <p:txBody>
          <a:bodyPr/>
          <a:lstStyle/>
          <a:p>
            <a:pPr marL="0" indent="0" algn="ctr">
              <a:buFont typeface="Wingdings 3" panose="05040102010807070707" pitchFamily="18" charset="2"/>
              <a:buNone/>
            </a:pPr>
            <a:r>
              <a:rPr lang="ru-RU" altLang="ru-RU" sz="3600" smtClean="0"/>
              <a:t>На безлюдный простор</a:t>
            </a:r>
          </a:p>
          <a:p>
            <a:pPr marL="0" indent="0" algn="ctr">
              <a:buFont typeface="Wingdings 3" panose="05040102010807070707" pitchFamily="18" charset="2"/>
              <a:buNone/>
            </a:pPr>
            <a:r>
              <a:rPr lang="ru-RU" altLang="ru-RU" sz="3600" smtClean="0"/>
              <a:t>Побелевших полей</a:t>
            </a:r>
          </a:p>
          <a:p>
            <a:pPr marL="0" indent="0" algn="ctr">
              <a:buFont typeface="Wingdings 3" panose="05040102010807070707" pitchFamily="18" charset="2"/>
              <a:buNone/>
            </a:pPr>
            <a:r>
              <a:rPr lang="ru-RU" altLang="ru-RU" sz="3600" smtClean="0"/>
              <a:t>Смотрит весело лес</a:t>
            </a:r>
          </a:p>
          <a:p>
            <a:pPr marL="0" indent="0" algn="ctr">
              <a:buFont typeface="Wingdings 3" panose="05040102010807070707" pitchFamily="18" charset="2"/>
              <a:buNone/>
            </a:pPr>
            <a:r>
              <a:rPr lang="ru-RU" altLang="ru-RU" sz="3600" smtClean="0"/>
              <a:t>Из-под чёрных кудрей.</a:t>
            </a:r>
          </a:p>
          <a:p>
            <a:pPr marL="0" indent="0" algn="ctr">
              <a:buFont typeface="Wingdings 3" panose="05040102010807070707" pitchFamily="18" charset="2"/>
              <a:buNone/>
            </a:pPr>
            <a:r>
              <a:rPr lang="ru-RU" altLang="ru-RU" sz="3600" smtClean="0"/>
              <a:t>Словно рад он чему, —</a:t>
            </a:r>
          </a:p>
          <a:p>
            <a:pPr marL="0" indent="0" algn="ctr">
              <a:buFont typeface="Wingdings 3" panose="05040102010807070707" pitchFamily="18" charset="2"/>
              <a:buNone/>
            </a:pPr>
            <a:r>
              <a:rPr lang="ru-RU" altLang="ru-RU" sz="3600" smtClean="0"/>
              <a:t>И на ветках берёз,</a:t>
            </a:r>
          </a:p>
          <a:p>
            <a:pPr marL="0" indent="0" algn="ctr">
              <a:buFont typeface="Wingdings 3" panose="05040102010807070707" pitchFamily="18" charset="2"/>
              <a:buNone/>
            </a:pPr>
            <a:r>
              <a:rPr lang="ru-RU" altLang="ru-RU" sz="3600" smtClean="0"/>
              <a:t>Как алмазы, горят</a:t>
            </a:r>
          </a:p>
          <a:p>
            <a:pPr marL="0" indent="0" algn="ctr">
              <a:buFont typeface="Wingdings 3" panose="05040102010807070707" pitchFamily="18" charset="2"/>
              <a:buNone/>
            </a:pPr>
            <a:r>
              <a:rPr lang="ru-RU" altLang="ru-RU" sz="3600" smtClean="0"/>
              <a:t>Капли сдержанных слёз.</a:t>
            </a:r>
          </a:p>
          <a:p>
            <a:pPr marL="0" indent="0">
              <a:buFont typeface="Wingdings 3" panose="05040102010807070707" pitchFamily="18" charset="2"/>
              <a:buNone/>
            </a:pPr>
            <a:endParaRPr lang="ru-RU" altLang="ru-RU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388" y="623888"/>
            <a:ext cx="8912225" cy="12382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0483" name="Объект 2"/>
          <p:cNvSpPr>
            <a:spLocks noGrp="1"/>
          </p:cNvSpPr>
          <p:nvPr>
            <p:ph idx="1"/>
          </p:nvPr>
        </p:nvSpPr>
        <p:spPr>
          <a:xfrm>
            <a:off x="1911350" y="1066800"/>
            <a:ext cx="9593263" cy="4845050"/>
          </a:xfrm>
        </p:spPr>
        <p:txBody>
          <a:bodyPr/>
          <a:lstStyle/>
          <a:p>
            <a:pPr marL="0" indent="0">
              <a:buFont typeface="Wingdings 3" panose="05040102010807070707" pitchFamily="18" charset="2"/>
              <a:buNone/>
            </a:pPr>
            <a:r>
              <a:rPr lang="ru-RU" altLang="ru-RU" sz="4400" smtClean="0"/>
              <a:t>Около речных (пристани), пуговицы от (наволочки), ветки (вишни), герои (басни), девять (скатерти), килограмм (яблоки), ведро (сливы), вдоль (деревни), клубок из (нити).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676400" y="374650"/>
          <a:ext cx="10140950" cy="52085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80317">
                  <a:extLst>
                    <a:ext uri="{9D8B030D-6E8A-4147-A177-3AD203B41FA5}">
                      <a16:colId xmlns:a16="http://schemas.microsoft.com/office/drawing/2014/main" val="2885956938"/>
                    </a:ext>
                  </a:extLst>
                </a:gridCol>
                <a:gridCol w="3380317">
                  <a:extLst>
                    <a:ext uri="{9D8B030D-6E8A-4147-A177-3AD203B41FA5}">
                      <a16:colId xmlns:a16="http://schemas.microsoft.com/office/drawing/2014/main" val="4152842922"/>
                    </a:ext>
                  </a:extLst>
                </a:gridCol>
                <a:gridCol w="3380317">
                  <a:extLst>
                    <a:ext uri="{9D8B030D-6E8A-4147-A177-3AD203B41FA5}">
                      <a16:colId xmlns:a16="http://schemas.microsoft.com/office/drawing/2014/main" val="1560970944"/>
                    </a:ext>
                  </a:extLst>
                </a:gridCol>
              </a:tblGrid>
              <a:tr h="1716139">
                <a:tc>
                  <a:txBody>
                    <a:bodyPr/>
                    <a:lstStyle/>
                    <a:p>
                      <a:pPr algn="l"/>
                      <a:r>
                        <a:rPr lang="ru-RU" sz="3200" b="0" dirty="0" smtClean="0">
                          <a:solidFill>
                            <a:schemeClr val="tx1"/>
                          </a:solidFill>
                        </a:rPr>
                        <a:t>Лазить по деревьям</a:t>
                      </a:r>
                      <a:endParaRPr lang="ru-RU" sz="3200" b="0" dirty="0">
                        <a:solidFill>
                          <a:schemeClr val="tx1"/>
                        </a:solidFill>
                      </a:endParaRPr>
                    </a:p>
                  </a:txBody>
                  <a:tcPr marL="91435" marR="91435" marT="45714" marB="45714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3200" b="0" dirty="0" smtClean="0">
                          <a:solidFill>
                            <a:schemeClr val="tx1"/>
                          </a:solidFill>
                        </a:rPr>
                        <a:t>Любоваться звёздами</a:t>
                      </a:r>
                      <a:endParaRPr lang="ru-RU" sz="3200" b="0" dirty="0">
                        <a:solidFill>
                          <a:schemeClr val="tx1"/>
                        </a:solidFill>
                      </a:endParaRPr>
                    </a:p>
                  </a:txBody>
                  <a:tcPr marL="91435" marR="91435" marT="45714" marB="45714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3200" b="0" dirty="0" smtClean="0">
                          <a:solidFill>
                            <a:schemeClr val="tx1"/>
                          </a:solidFill>
                        </a:rPr>
                        <a:t>Помнить о родителях</a:t>
                      </a:r>
                      <a:endParaRPr lang="ru-RU" sz="3200" b="0" dirty="0">
                        <a:solidFill>
                          <a:schemeClr val="tx1"/>
                        </a:solidFill>
                      </a:endParaRPr>
                    </a:p>
                  </a:txBody>
                  <a:tcPr marL="91435" marR="91435" marT="45714" marB="45714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46432930"/>
                  </a:ext>
                </a:extLst>
              </a:tr>
              <a:tr h="1776310">
                <a:tc>
                  <a:txBody>
                    <a:bodyPr/>
                    <a:lstStyle/>
                    <a:p>
                      <a:pPr algn="l"/>
                      <a:r>
                        <a:rPr lang="ru-RU" sz="3200" b="0" dirty="0" smtClean="0">
                          <a:solidFill>
                            <a:schemeClr val="tx1"/>
                          </a:solidFill>
                        </a:rPr>
                        <a:t>Радоваться подаркам</a:t>
                      </a:r>
                      <a:endParaRPr lang="ru-RU" sz="3200" b="0" dirty="0">
                        <a:solidFill>
                          <a:schemeClr val="tx1"/>
                        </a:solidFill>
                      </a:endParaRPr>
                    </a:p>
                  </a:txBody>
                  <a:tcPr marL="91435" marR="91435" marT="45714" marB="45714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3200" b="0" dirty="0" smtClean="0">
                          <a:solidFill>
                            <a:schemeClr val="tx1"/>
                          </a:solidFill>
                        </a:rPr>
                        <a:t>Рисовать красками</a:t>
                      </a:r>
                      <a:endParaRPr lang="ru-RU" sz="3200" b="0" dirty="0">
                        <a:solidFill>
                          <a:schemeClr val="tx1"/>
                        </a:solidFill>
                      </a:endParaRPr>
                    </a:p>
                  </a:txBody>
                  <a:tcPr marL="91435" marR="91435" marT="45714" marB="45714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3200" b="0" dirty="0" smtClean="0">
                          <a:solidFill>
                            <a:schemeClr val="tx1"/>
                          </a:solidFill>
                        </a:rPr>
                        <a:t>Участвовать в соревнованиях</a:t>
                      </a:r>
                      <a:endParaRPr lang="ru-RU" sz="3200" b="0" dirty="0">
                        <a:solidFill>
                          <a:schemeClr val="tx1"/>
                        </a:solidFill>
                      </a:endParaRPr>
                    </a:p>
                  </a:txBody>
                  <a:tcPr marL="91435" marR="91435" marT="45714" marB="45714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11485028"/>
                  </a:ext>
                </a:extLst>
              </a:tr>
              <a:tr h="1716139">
                <a:tc>
                  <a:txBody>
                    <a:bodyPr/>
                    <a:lstStyle/>
                    <a:p>
                      <a:pPr algn="l"/>
                      <a:r>
                        <a:rPr lang="ru-RU" sz="3200" b="0" dirty="0" smtClean="0">
                          <a:solidFill>
                            <a:schemeClr val="tx1"/>
                          </a:solidFill>
                        </a:rPr>
                        <a:t>Ответить читателям</a:t>
                      </a:r>
                      <a:endParaRPr lang="ru-RU" sz="3200" b="0" dirty="0">
                        <a:solidFill>
                          <a:schemeClr val="tx1"/>
                        </a:solidFill>
                      </a:endParaRPr>
                    </a:p>
                  </a:txBody>
                  <a:tcPr marL="91435" marR="91435" marT="45714" marB="45714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3200" b="0" dirty="0" smtClean="0">
                          <a:solidFill>
                            <a:schemeClr val="tx1"/>
                          </a:solidFill>
                        </a:rPr>
                        <a:t>Общаться с друзьями</a:t>
                      </a:r>
                      <a:endParaRPr lang="ru-RU" sz="3200" b="0" dirty="0">
                        <a:solidFill>
                          <a:schemeClr val="tx1"/>
                        </a:solidFill>
                      </a:endParaRPr>
                    </a:p>
                  </a:txBody>
                  <a:tcPr marL="91435" marR="91435" marT="45714" marB="45714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3200" b="0" dirty="0" smtClean="0">
                          <a:solidFill>
                            <a:schemeClr val="tx1"/>
                          </a:solidFill>
                        </a:rPr>
                        <a:t>Распустились на ветках</a:t>
                      </a:r>
                      <a:endParaRPr lang="ru-RU" sz="3200" b="0" dirty="0">
                        <a:solidFill>
                          <a:schemeClr val="tx1"/>
                        </a:solidFill>
                      </a:endParaRPr>
                    </a:p>
                  </a:txBody>
                  <a:tcPr marL="91435" marR="91435" marT="45714" marB="45714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662483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38513" y="442913"/>
            <a:ext cx="7847012" cy="3062287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Дательный, творительный, предложный падежи имён существительных множественного числа</a:t>
            </a: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89213" y="3505200"/>
            <a:ext cx="8915400" cy="2405063"/>
          </a:xfrm>
        </p:spPr>
        <p:txBody>
          <a:bodyPr rtlCol="0"/>
          <a:lstStyle/>
          <a:p>
            <a:pPr fontAlgn="auto">
              <a:spcAft>
                <a:spcPts val="0"/>
              </a:spcAft>
              <a:buFont typeface="Wingdings 3" charset="2"/>
              <a:buNone/>
              <a:defRPr/>
            </a:pPr>
            <a:r>
              <a:rPr lang="ru-RU" sz="3200" dirty="0"/>
              <a:t>Цель: научиться правильно писать окончания имён существительных множественного числа в дательном, творительном и предложном </a:t>
            </a:r>
            <a:r>
              <a:rPr lang="ru-RU" sz="3200" dirty="0" smtClean="0"/>
              <a:t>падежах.</a:t>
            </a:r>
            <a:endParaRPr lang="ru-RU" sz="3200" dirty="0"/>
          </a:p>
          <a:p>
            <a:pPr fontAlgn="auto">
              <a:spcAft>
                <a:spcPts val="0"/>
              </a:spcAft>
              <a:buFont typeface="Wingdings 3" charset="2"/>
              <a:buNone/>
              <a:defRPr/>
            </a:pP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3"/>
          </p:nvPr>
        </p:nvSpPr>
        <p:spPr>
          <a:xfrm>
            <a:off x="2589213" y="3033713"/>
            <a:ext cx="8221662" cy="222250"/>
          </a:xfrm>
        </p:spPr>
        <p:txBody>
          <a:bodyPr rtlCol="0"/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>
          <a:xfrm>
            <a:off x="2592388" y="623888"/>
            <a:ext cx="8912225" cy="1301750"/>
          </a:xfrm>
        </p:spPr>
        <p:txBody>
          <a:bodyPr/>
          <a:lstStyle/>
          <a:p>
            <a:pPr algn="ctr"/>
            <a:r>
              <a:rPr lang="ru-RU" altLang="ru-RU" sz="4400" b="1" smtClean="0"/>
              <a:t>Задачи урока:</a:t>
            </a:r>
          </a:p>
        </p:txBody>
      </p:sp>
      <p:sp>
        <p:nvSpPr>
          <p:cNvPr id="23555" name="Объект 2"/>
          <p:cNvSpPr>
            <a:spLocks noGrp="1"/>
          </p:cNvSpPr>
          <p:nvPr>
            <p:ph idx="1"/>
          </p:nvPr>
        </p:nvSpPr>
        <p:spPr>
          <a:xfrm>
            <a:off x="1855788" y="1746250"/>
            <a:ext cx="9648825" cy="4557713"/>
          </a:xfrm>
        </p:spPr>
        <p:txBody>
          <a:bodyPr/>
          <a:lstStyle/>
          <a:p>
            <a:r>
              <a:rPr lang="ru-RU" altLang="ru-RU" sz="2800" smtClean="0"/>
              <a:t>Вспомнить, на какие вопросы отвечают имена существительные в дательном, творительном и предложном падежах; </a:t>
            </a:r>
          </a:p>
          <a:p>
            <a:r>
              <a:rPr lang="ru-RU" altLang="ru-RU" sz="2800" smtClean="0"/>
              <a:t>узнать, какие окончания имеют существительные множественного числа в данных падежах; </a:t>
            </a:r>
          </a:p>
          <a:p>
            <a:r>
              <a:rPr lang="ru-RU" altLang="ru-RU" sz="2800" smtClean="0"/>
              <a:t>научиться правильно образовывать и употреблять в речи формы имён существительных множественного числа в дательном, творительном, предложном падежах.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7"/>
          <p:cNvSpPr>
            <a:spLocks noGrp="1"/>
          </p:cNvSpPr>
          <p:nvPr>
            <p:ph type="title"/>
          </p:nvPr>
        </p:nvSpPr>
        <p:spPr>
          <a:xfrm>
            <a:off x="2592388" y="623888"/>
            <a:ext cx="8912225" cy="1281112"/>
          </a:xfrm>
        </p:spPr>
        <p:txBody>
          <a:bodyPr/>
          <a:lstStyle/>
          <a:p>
            <a:pPr algn="ctr"/>
            <a:r>
              <a:rPr lang="ru-RU" altLang="ru-RU" sz="4400" u="sng" smtClean="0"/>
              <a:t>Самопроверка:</a:t>
            </a:r>
          </a:p>
        </p:txBody>
      </p:sp>
      <p:sp>
        <p:nvSpPr>
          <p:cNvPr id="24579" name="Объект 8"/>
          <p:cNvSpPr>
            <a:spLocks noGrp="1"/>
          </p:cNvSpPr>
          <p:nvPr>
            <p:ph idx="1"/>
          </p:nvPr>
        </p:nvSpPr>
        <p:spPr>
          <a:xfrm>
            <a:off x="1066800" y="1787525"/>
            <a:ext cx="10694988" cy="4124325"/>
          </a:xfrm>
        </p:spPr>
        <p:txBody>
          <a:bodyPr/>
          <a:lstStyle/>
          <a:p>
            <a:r>
              <a:rPr lang="ru-RU" altLang="ru-RU" sz="4400" smtClean="0"/>
              <a:t>Среди зарослей, на дорогах, перед каникулами, ближе к окнам, в дальних странах, по верхушкам деревьев, за продуктами, сказка о братьях, полёты к звёздам, доволен успехами.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5721350" y="1905000"/>
            <a:ext cx="693738" cy="5334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9240838" y="1905000"/>
            <a:ext cx="692150" cy="5334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4582" name="Рисунок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4513" y="2568575"/>
            <a:ext cx="1316037" cy="658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3" name="Рисунок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93388" y="2605088"/>
            <a:ext cx="906462" cy="566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4" name="Рисунок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0588" y="3357563"/>
            <a:ext cx="72072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5" name="Рисунок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0588" y="3976688"/>
            <a:ext cx="69691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6" name="Рисунок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3813" y="3322638"/>
            <a:ext cx="862012" cy="566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7" name="Рисунок 1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7750" y="3976688"/>
            <a:ext cx="1274763" cy="566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8" name="Рисунок 1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7850" y="4646613"/>
            <a:ext cx="554038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9" name="Рисунок 2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0675" y="4686300"/>
            <a:ext cx="912813" cy="490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90" name="Рисунок 2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7850" y="5260975"/>
            <a:ext cx="1260475" cy="566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38513" y="442913"/>
            <a:ext cx="7847012" cy="3062287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Дательный, творительный, предложный падежи имён существительных множественного числа</a:t>
            </a: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89213" y="3505200"/>
            <a:ext cx="8915400" cy="2405063"/>
          </a:xfrm>
        </p:spPr>
        <p:txBody>
          <a:bodyPr rtlCol="0"/>
          <a:lstStyle/>
          <a:p>
            <a:pPr fontAlgn="auto">
              <a:spcAft>
                <a:spcPts val="0"/>
              </a:spcAft>
              <a:buFont typeface="Wingdings 3" charset="2"/>
              <a:buNone/>
              <a:defRPr/>
            </a:pPr>
            <a:r>
              <a:rPr lang="ru-RU" sz="3200" dirty="0"/>
              <a:t>Цель: научиться правильно писать окончания имён существительных множественного числа в дательном, творительном и предложном </a:t>
            </a:r>
            <a:r>
              <a:rPr lang="ru-RU" sz="3200" dirty="0" smtClean="0"/>
              <a:t>падежах.</a:t>
            </a:r>
            <a:endParaRPr lang="ru-RU" sz="3200" dirty="0"/>
          </a:p>
          <a:p>
            <a:pPr fontAlgn="auto">
              <a:spcAft>
                <a:spcPts val="0"/>
              </a:spcAft>
              <a:buFont typeface="Wingdings 3" charset="2"/>
              <a:buNone/>
              <a:defRPr/>
            </a:pP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3"/>
          </p:nvPr>
        </p:nvSpPr>
        <p:spPr>
          <a:xfrm>
            <a:off x="2589213" y="3033713"/>
            <a:ext cx="8221662" cy="222250"/>
          </a:xfrm>
        </p:spPr>
        <p:txBody>
          <a:bodyPr rtlCol="0"/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45</TotalTime>
  <Words>245</Words>
  <Application>Microsoft Office PowerPoint</Application>
  <PresentationFormat>Широкоэкранный</PresentationFormat>
  <Paragraphs>32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Century Gothic</vt:lpstr>
      <vt:lpstr>Arial</vt:lpstr>
      <vt:lpstr>Wingdings 3</vt:lpstr>
      <vt:lpstr>Calibri</vt:lpstr>
      <vt:lpstr>Легкий дым</vt:lpstr>
      <vt:lpstr> Всякое умение трудом дается.  </vt:lpstr>
      <vt:lpstr>Презентация PowerPoint</vt:lpstr>
      <vt:lpstr>Презентация PowerPoint</vt:lpstr>
      <vt:lpstr>Презентация PowerPoint</vt:lpstr>
      <vt:lpstr>Дательный, творительный, предложный падежи имён существительных множественного числа </vt:lpstr>
      <vt:lpstr>Задачи урока:</vt:lpstr>
      <vt:lpstr>Самопроверка:</vt:lpstr>
      <vt:lpstr>Дательный, творительный, предложный падежи имён существительных множественного числа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Всякое умение трудом дается.</dc:title>
  <dc:creator>Ритка</dc:creator>
  <cp:lastModifiedBy>Ритка</cp:lastModifiedBy>
  <cp:revision>6</cp:revision>
  <dcterms:created xsi:type="dcterms:W3CDTF">2018-01-18T13:26:59Z</dcterms:created>
  <dcterms:modified xsi:type="dcterms:W3CDTF">2019-01-07T10:06:14Z</dcterms:modified>
</cp:coreProperties>
</file>