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6"/>
            <a:ext cx="1979712" cy="148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64904"/>
            <a:ext cx="1985187" cy="148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54119"/>
            <a:ext cx="1804987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698386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66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Tradeshow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2018-11-25T18:18:07Z</dcterms:created>
  <dcterms:modified xsi:type="dcterms:W3CDTF">2019-01-07T10:39:36Z</dcterms:modified>
</cp:coreProperties>
</file>