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06" userDrawn="1">
          <p15:clr>
            <a:srgbClr val="A4A3A4"/>
          </p15:clr>
        </p15:guide>
        <p15:guide id="3" pos="3840" userDrawn="1">
          <p15:clr>
            <a:srgbClr val="A4A3A4"/>
          </p15:clr>
        </p15:guide>
        <p15:guide id="4" pos="6108" userDrawn="1">
          <p15:clr>
            <a:srgbClr val="A4A3A4"/>
          </p15:clr>
        </p15:guide>
        <p15:guide id="5" orient="horz" pos="3430" userDrawn="1">
          <p15:clr>
            <a:srgbClr val="A4A3A4"/>
          </p15:clr>
        </p15:guide>
        <p15:guide id="6" orient="horz" pos="12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62" y="72"/>
      </p:cViewPr>
      <p:guideLst>
        <p:guide orient="horz" pos="2160"/>
        <p:guide pos="506"/>
        <p:guide pos="3840"/>
        <p:guide pos="6108"/>
        <p:guide orient="horz" pos="3430"/>
        <p:guide orient="horz" pos="12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864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363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9351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160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5339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549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122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370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55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006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599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663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388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962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666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141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35E02-3D60-4F73-812E-0C33A101F3FA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E572609-BB36-4FEC-83DF-5F5C4ACA5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136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на тему «Литературные герои на улицах Самары»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408271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Автор: </a:t>
            </a:r>
            <a:r>
              <a:rPr lang="ru-RU" dirty="0" err="1" smtClean="0"/>
              <a:t>Гадалина</a:t>
            </a:r>
            <a:r>
              <a:rPr lang="ru-RU" dirty="0"/>
              <a:t> </a:t>
            </a:r>
            <a:r>
              <a:rPr lang="ru-RU" dirty="0" smtClean="0"/>
              <a:t>Олеся, ученица 10 А2 класса ГБОУ Самарской области </a:t>
            </a:r>
          </a:p>
          <a:p>
            <a:r>
              <a:rPr lang="ru-RU" dirty="0" smtClean="0"/>
              <a:t>«Школа-интернат № 117 им. Т.С. Зыковой»</a:t>
            </a:r>
          </a:p>
          <a:p>
            <a:r>
              <a:rPr lang="ru-RU" dirty="0" smtClean="0"/>
              <a:t>Руководитель-консультант: учитель русского языка и литературы Платонова 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7199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30149" y="1916113"/>
            <a:ext cx="6366301" cy="3535102"/>
          </a:xfrm>
        </p:spPr>
        <p:txBody>
          <a:bodyPr>
            <a:normAutofit/>
          </a:bodyPr>
          <a:lstStyle/>
          <a:p>
            <a:r>
              <a:rPr lang="ru-RU" dirty="0"/>
              <a:t>Но эта композиция является и иллюстрацией к знаменитому произведению Н. Некрасова «Размышления у парадного подъезда». Разве не об этих бурлаках всем знакомые с детства строчки стихов: «</a:t>
            </a:r>
            <a:r>
              <a:rPr lang="ru-RU" dirty="0" err="1"/>
              <a:t>Выдь</a:t>
            </a:r>
            <a:r>
              <a:rPr lang="ru-RU" dirty="0"/>
              <a:t> на Волгу, чей стон раздается над великою русской рекой? Этот стон у нас песней зовется, то бурлаки идут бечевой».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491310"/>
            <a:ext cx="2526874" cy="395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738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05928" y="1916113"/>
            <a:ext cx="3590522" cy="3535102"/>
          </a:xfrm>
        </p:spPr>
        <p:txBody>
          <a:bodyPr>
            <a:normAutofit/>
          </a:bodyPr>
          <a:lstStyle/>
          <a:p>
            <a:r>
              <a:rPr lang="ru-RU" dirty="0"/>
              <a:t>Установили памятник в 2014 году. Автор его самарский художник Николай </a:t>
            </a:r>
            <a:r>
              <a:rPr lang="ru-RU" dirty="0" err="1"/>
              <a:t>Куклев</a:t>
            </a:r>
            <a:r>
              <a:rPr lang="ru-RU" dirty="0"/>
              <a:t>. Бронзовые бурлаки – это герои И. Репина и Н. Некрасова.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916113"/>
            <a:ext cx="5302653" cy="353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29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487113" y="1435195"/>
            <a:ext cx="6209337" cy="4009930"/>
          </a:xfrm>
        </p:spPr>
        <p:txBody>
          <a:bodyPr>
            <a:normAutofit/>
          </a:bodyPr>
          <a:lstStyle/>
          <a:p>
            <a:r>
              <a:rPr lang="ru-RU" dirty="0"/>
              <a:t>От Волги поднимемся в исторический центр города и на пересечении улиц Некрасова и Куйбышева увидим забавного персонажа, сидящего на бочке с порохом с трубкой в руке. По соседству с ним любопытная фигурка бронзового пса. Да, это знаменитый бравый солдат Швейк, сошедший со страниц романа Ярослава Гашека «Похождения бравого солдата Швейка». Но почему же чешский герой получил прописку у нас в Самаре?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416121"/>
            <a:ext cx="2683838" cy="402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602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230805" y="1407011"/>
            <a:ext cx="5465645" cy="4038114"/>
          </a:xfrm>
        </p:spPr>
        <p:txBody>
          <a:bodyPr>
            <a:normAutofit/>
          </a:bodyPr>
          <a:lstStyle/>
          <a:p>
            <a:r>
              <a:rPr lang="ru-RU" dirty="0"/>
              <a:t>Дело в том, что его автор, чешский писатель Ярослав Гашек, жил в Самаре в 1918 году недалеко отсюда. На Дворянской – Советской, в гостинице «Сан Ремо». Там был штаб чешских воинов-интернационалистов. Гашек был «красным агитатором» в рядах чешского корпуса, возвращавшегося на родину через Самару. Он еле спасся при захвате города белыми в 1918 году, потом некоторое время, скрываясь, пробирался к красным по губернии, выдавая себя за сына немецкого колониста, </a:t>
            </a:r>
            <a:r>
              <a:rPr lang="ru-RU" dirty="0" err="1"/>
              <a:t>полуидиота</a:t>
            </a:r>
            <a:r>
              <a:rPr lang="ru-RU" dirty="0"/>
              <a:t> от рождения.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4" y="1378827"/>
            <a:ext cx="3427531" cy="4066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179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708478" y="1594510"/>
            <a:ext cx="4987972" cy="4038114"/>
          </a:xfrm>
        </p:spPr>
        <p:txBody>
          <a:bodyPr>
            <a:normAutofit/>
          </a:bodyPr>
          <a:lstStyle/>
          <a:p>
            <a:r>
              <a:rPr lang="ru-RU" dirty="0"/>
              <a:t>Кстати, планируя продолжить свой роман, Гашек собирался провести Швейка по Восточному фронту, по самарским местам. Но смерть автора в 1923 году прервала его работу над произведением. Так что размещение Швейка на этом месте не случайно.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94" y="1541058"/>
            <a:ext cx="4009884" cy="400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1233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708478" y="1802128"/>
            <a:ext cx="4987972" cy="3642997"/>
          </a:xfrm>
        </p:spPr>
        <p:txBody>
          <a:bodyPr>
            <a:normAutofit/>
          </a:bodyPr>
          <a:lstStyle/>
          <a:p>
            <a:r>
              <a:rPr lang="ru-RU" dirty="0"/>
              <a:t>А теперь перейдем на соседнюю улицу, Саратовскую – Фрунзе. У дома-музея «Усадьба А.Н. Толстого» нас встречает знакомый всей стране Буратино. И он занимает свое место по праву.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802128"/>
            <a:ext cx="3905203" cy="364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550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694306" y="1555845"/>
            <a:ext cx="6002144" cy="3889280"/>
          </a:xfrm>
        </p:spPr>
        <p:txBody>
          <a:bodyPr>
            <a:normAutofit/>
          </a:bodyPr>
          <a:lstStyle/>
          <a:p>
            <a:r>
              <a:rPr lang="ru-RU" dirty="0"/>
              <a:t>А.Н. Толстой, автор «Приключений Буратино» - коренной </a:t>
            </a:r>
            <a:r>
              <a:rPr lang="ru-RU" dirty="0" err="1"/>
              <a:t>самарец</a:t>
            </a:r>
            <a:r>
              <a:rPr lang="ru-RU" dirty="0"/>
              <a:t>. Родился в нашем крае, детство прошло в одном из сел самарской области (Сосновка-Павловка). События детства он замечательно описал в своей знаменитой повести «Детство Никиты». А в доме, у которого стоит Буратино, Алексей Толстой жил до 1901 года, до отъезда в Петербург на учебу.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555845"/>
            <a:ext cx="2891031" cy="388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392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710462" y="1568876"/>
            <a:ext cx="5985988" cy="3876249"/>
          </a:xfrm>
        </p:spPr>
        <p:txBody>
          <a:bodyPr>
            <a:normAutofit/>
          </a:bodyPr>
          <a:lstStyle/>
          <a:p>
            <a:r>
              <a:rPr lang="ru-RU" dirty="0"/>
              <a:t>И где, как не здесь, у дома детства и юности знаменитого земляка стоять и встречать прохожих задорному и веселому Буратино. Появился он у дома-музея в 2013 году, в год 130-летия великого писателя.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568876"/>
            <a:ext cx="2907187" cy="387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192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89612" y="1330010"/>
            <a:ext cx="5806838" cy="4115115"/>
          </a:xfrm>
        </p:spPr>
        <p:txBody>
          <a:bodyPr>
            <a:normAutofit/>
          </a:bodyPr>
          <a:lstStyle/>
          <a:p>
            <a:r>
              <a:rPr lang="ru-RU" dirty="0"/>
              <a:t>Если уж мы заговорили о героях детских книг, то перейдя на пешеходную зону улицы Ленинградской, встретимся с прекрасной скульптурной композицией «Дядя Степа и дети».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330010"/>
            <a:ext cx="3086337" cy="411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967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885899" y="1621069"/>
            <a:ext cx="4810551" cy="3824058"/>
          </a:xfrm>
        </p:spPr>
        <p:txBody>
          <a:bodyPr>
            <a:normAutofit/>
          </a:bodyPr>
          <a:lstStyle/>
          <a:p>
            <a:r>
              <a:rPr lang="ru-RU" dirty="0"/>
              <a:t>Автор знаменитых стихотворений о дяде Степе – Сергей Михалков.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621068"/>
            <a:ext cx="4082624" cy="382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962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0" y="1930398"/>
            <a:ext cx="3607558" cy="3515058"/>
          </a:xfrm>
        </p:spPr>
        <p:txBody>
          <a:bodyPr>
            <a:normAutofit fontScale="92500"/>
          </a:bodyPr>
          <a:lstStyle/>
          <a:p>
            <a:r>
              <a:rPr lang="ru-RU" dirty="0"/>
              <a:t>Цель: узнать литературную историю края, познакомиться с ее малоизвестными страницами, что позволит еще больше полюбить свою «малую Родину», понять ее место в истории всей России.</a:t>
            </a:r>
          </a:p>
          <a:p>
            <a:r>
              <a:rPr lang="ru-RU" dirty="0"/>
              <a:t>Задачи: узнать, каким образом литературные персонажи, появившиеся на улицах города, связаны с Самарой.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12" y="1930399"/>
            <a:ext cx="5281388" cy="351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6446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145206" y="1621069"/>
            <a:ext cx="4551244" cy="3824058"/>
          </a:xfrm>
        </p:spPr>
        <p:txBody>
          <a:bodyPr>
            <a:normAutofit/>
          </a:bodyPr>
          <a:lstStyle/>
          <a:p>
            <a:r>
              <a:rPr lang="ru-RU" dirty="0"/>
              <a:t>И может быть, такой конкретной привязки, как у прежних персонажей, у дяди Степы к Самаре нет, но это – один из любимых литературных героев малышей все страны, самарских тоже.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615544"/>
            <a:ext cx="4341931" cy="382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1621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528182" y="1621069"/>
            <a:ext cx="3168268" cy="3824058"/>
          </a:xfrm>
        </p:spPr>
        <p:txBody>
          <a:bodyPr>
            <a:normAutofit/>
          </a:bodyPr>
          <a:lstStyle/>
          <a:p>
            <a:r>
              <a:rPr lang="ru-RU" dirty="0"/>
              <a:t>Как вспоминал сын Сергея Михалкова, Никита Михалков, бывший на открытии памятника: «Отец любил говорить, что сегодня дети, а завтра народ!»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6" y="1621069"/>
            <a:ext cx="5724906" cy="382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8613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725839" y="1621069"/>
            <a:ext cx="5970611" cy="3824058"/>
          </a:xfrm>
        </p:spPr>
        <p:txBody>
          <a:bodyPr>
            <a:normAutofit/>
          </a:bodyPr>
          <a:lstStyle/>
          <a:p>
            <a:r>
              <a:rPr lang="ru-RU" dirty="0"/>
              <a:t>Если идти дальше по Ленинградской и другим улицам «старого города», то мы окажемся около железнодорожного вокзала. Здесь нас встречает еще один литературный и киногерой. Это Юрий </a:t>
            </a:r>
            <a:r>
              <a:rPr lang="ru-RU" dirty="0" err="1"/>
              <a:t>Деточкин</a:t>
            </a:r>
            <a:r>
              <a:rPr lang="ru-RU" dirty="0"/>
              <a:t> – главный герой киносценария и художественного фильма «Берегись автомобиля».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621069"/>
            <a:ext cx="2868044" cy="382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4865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480179" y="1621069"/>
            <a:ext cx="6216271" cy="3824058"/>
          </a:xfrm>
        </p:spPr>
        <p:txBody>
          <a:bodyPr>
            <a:normAutofit/>
          </a:bodyPr>
          <a:lstStyle/>
          <a:p>
            <a:r>
              <a:rPr lang="ru-RU" dirty="0"/>
              <a:t>Написал сценарий наш земляк Эльдар Рязанов в соавторстве с Эмилем Брагинским. Э. Рязанов сам же был и режиссером этого фильма. Он родился в Самаре, неоднократно бывал в нашем городе, считая его своей родиной.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626075"/>
            <a:ext cx="2676904" cy="381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9738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902019" y="1621069"/>
            <a:ext cx="3794431" cy="3824058"/>
          </a:xfrm>
        </p:spPr>
        <p:txBody>
          <a:bodyPr>
            <a:normAutofit/>
          </a:bodyPr>
          <a:lstStyle/>
          <a:p>
            <a:r>
              <a:rPr lang="ru-RU" dirty="0"/>
              <a:t>Э. Рязанов любил Самару, был избран почетным гражданином нашего города. В Самаре открыли музей Рязанова и памятник ему. Наш знаменитый земляк лично присутствовал на открытии скульптуры.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621069"/>
            <a:ext cx="5098744" cy="382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539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668377" y="1621069"/>
            <a:ext cx="6028074" cy="3824058"/>
          </a:xfrm>
        </p:spPr>
        <p:txBody>
          <a:bodyPr>
            <a:normAutofit/>
          </a:bodyPr>
          <a:lstStyle/>
          <a:p>
            <a:r>
              <a:rPr lang="ru-RU" dirty="0"/>
              <a:t>И где, как не на вокзале, установить памятник </a:t>
            </a:r>
            <a:r>
              <a:rPr lang="ru-RU" dirty="0" err="1"/>
              <a:t>Деточкину</a:t>
            </a:r>
            <a:r>
              <a:rPr lang="ru-RU" dirty="0"/>
              <a:t>, произносящему свою знаменитую фразу: «Люба, я вернулся». Скульптура высотой 2,2 м была создана скульптором Иваном Мельниковым, место установки было одобрено самим Э. Рязановым. Открыта скульптура была в год 85-летия Э. Рязанова в 2012 году. Забавный факт, что сюжет будущего сценария привез Эльдару Рязанову Юрий Никулин, вернувшись в Москву с самарских гастролей в 60-ые годы.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621069"/>
            <a:ext cx="2865101" cy="382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4930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539360" y="1621069"/>
            <a:ext cx="3157090" cy="382405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Завершая свой рассказ о литературных героях на улицах Самары, очень хотелось бы надеяться, что то, о чем я рассказала, разбудит у вас большой интерес к литературной истории нашей самарской земли, поможет вам узнать еще больше о родном крае и позволит еще сильнее любить нашу «малую Родину». И гордиться ею.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6" y="1621069"/>
            <a:ext cx="5736084" cy="382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502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096000" y="1574386"/>
            <a:ext cx="3600450" cy="3870739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Совершая прогулки по городу, то на одной, то на другой улице встречаешься с литературными героями. Некоторые из них хорошо знакомы, некоторые знакомы… не очень. Кто же они? Почему эти скульптурные персонажи получили прописку в моем родном городе? В разговорах с ребятами я поняла, что они мало что знают об этом. И тогда я решила полистать книги по истории родного края. И вот что из этого получилось.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475582"/>
            <a:ext cx="5292725" cy="396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91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096000" y="1916113"/>
            <a:ext cx="3600450" cy="352901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Начнем, что называется, «</a:t>
            </a:r>
            <a:r>
              <a:rPr lang="ru-RU" dirty="0" err="1"/>
              <a:t>аб</a:t>
            </a:r>
            <a:r>
              <a:rPr lang="ru-RU" dirty="0"/>
              <a:t> </a:t>
            </a:r>
            <a:r>
              <a:rPr lang="ru-RU" dirty="0" err="1"/>
              <a:t>ово</a:t>
            </a:r>
            <a:r>
              <a:rPr lang="ru-RU" dirty="0"/>
              <a:t>» - от яйца, со знаменитой самарской набережной. Здесь, под Полевым спуском, совсем недавно получил прописку монументальный памятник Григорию Засекину – воеводе, основавшему наш город в 1586 году. Это персонаж отнюдь не литературный, а вполне исторический. С него началась история города. И вот по этой истории, вернее по ее литературной части, мы и начинаем путешествие.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16" y="1944189"/>
            <a:ext cx="5281584" cy="350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645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804012" y="1508399"/>
            <a:ext cx="4892438" cy="393766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Направляемся в сторону речного вокзала. И вот перед нами бравая фигура красноармейца Сухова, героя знаменитого фильма «Белое солнце пустыни». Первоначально он был героем литературного произведения, киносценария, одним из авторов которого является Валентин Иванович Ежов, известный литературный и кинодеятель. Ежов поселяет товарища Сухова в Самаре. Федор Иванович, мечтая о будущем, в фильме произносит знаменитую фразу: «Вот доберусь до Волги, а там и до Самары рукой подать».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508399"/>
            <a:ext cx="4000737" cy="393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846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096000" y="1491521"/>
            <a:ext cx="3634854" cy="3937664"/>
          </a:xfrm>
        </p:spPr>
        <p:txBody>
          <a:bodyPr>
            <a:normAutofit/>
          </a:bodyPr>
          <a:lstStyle/>
          <a:p>
            <a:r>
              <a:rPr lang="ru-RU" dirty="0"/>
              <a:t>В Самаре осталась и ждет товарища Сухова его верная жена – Катерина Матвеевна.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4" y="1475581"/>
            <a:ext cx="5292725" cy="396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117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053385" y="1626246"/>
            <a:ext cx="5677469" cy="3937664"/>
          </a:xfrm>
        </p:spPr>
        <p:txBody>
          <a:bodyPr>
            <a:normAutofit/>
          </a:bodyPr>
          <a:lstStyle/>
          <a:p>
            <a:r>
              <a:rPr lang="ru-RU" dirty="0"/>
              <a:t>И все это не случайно. «Отец» красноармейца Сухова, Валентин Ежов, родился в 1921 году в Самаре, в детстве жил недалеко от Волги, на Некрасовском спуске. Поэтому он и делает Самару родным городом Сухова, а памятник знаменитому красноармейцу появляется у нас на берегу Волги в 2012 году. Отлили его в Смоленске.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626246"/>
            <a:ext cx="3250110" cy="3818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994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75963" y="1348207"/>
            <a:ext cx="5854891" cy="3937664"/>
          </a:xfrm>
        </p:spPr>
        <p:txBody>
          <a:bodyPr>
            <a:normAutofit/>
          </a:bodyPr>
          <a:lstStyle/>
          <a:p>
            <a:r>
              <a:rPr lang="ru-RU" dirty="0"/>
              <a:t>И не на пьедестале стоит Сухов, а среди нас, на родной волжской земле, куда возвратился после долгих странствий.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4" y="1348207"/>
            <a:ext cx="3072689" cy="409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101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05928" y="1916113"/>
            <a:ext cx="3590522" cy="3535102"/>
          </a:xfrm>
        </p:spPr>
        <p:txBody>
          <a:bodyPr>
            <a:normAutofit fontScale="92500"/>
          </a:bodyPr>
          <a:lstStyle/>
          <a:p>
            <a:r>
              <a:rPr lang="ru-RU" dirty="0"/>
              <a:t>А чуть дальше, прямо у речного вокзала мы видим композицию, представляющую знаменитых волжских бурлаков. Вы скажете: «Причем же здесь литература!» Это, скорее, история живописи. И здесь надо говорить об Илье Репине и его работе на самарской земле, в селе Ширяево, над его знаменитой картиной «Бурлаки на Волге».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75" y="1916113"/>
            <a:ext cx="5302653" cy="353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32413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74</TotalTime>
  <Words>1249</Words>
  <Application>Microsoft Office PowerPoint</Application>
  <PresentationFormat>Широкоэкранный</PresentationFormat>
  <Paragraphs>32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Trebuchet MS</vt:lpstr>
      <vt:lpstr>Wingdings 3</vt:lpstr>
      <vt:lpstr>Грань</vt:lpstr>
      <vt:lpstr>Презентация на тему «Литературные герои на улицах Самары»</vt:lpstr>
      <vt:lpstr>Цель и задачи презентации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«Литературные герои на улицах Самары».</dc:title>
  <dc:creator>Serebro775</dc:creator>
  <cp:lastModifiedBy>Serebro775</cp:lastModifiedBy>
  <cp:revision>8</cp:revision>
  <cp:lastPrinted>2019-01-07T18:04:37Z</cp:lastPrinted>
  <dcterms:created xsi:type="dcterms:W3CDTF">2019-01-07T16:49:44Z</dcterms:created>
  <dcterms:modified xsi:type="dcterms:W3CDTF">2019-01-07T18:04:40Z</dcterms:modified>
</cp:coreProperties>
</file>