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3" r:id="rId6"/>
    <p:sldId id="260" r:id="rId7"/>
    <p:sldId id="271" r:id="rId8"/>
    <p:sldId id="261" r:id="rId9"/>
    <p:sldId id="262" r:id="rId10"/>
    <p:sldId id="263" r:id="rId11"/>
    <p:sldId id="272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4EE4-5745-439E-B6BB-F4787F4F095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94B66-307D-4A6A-B53C-AA1DD149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25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94B66-307D-4A6A-B53C-AA1DD149E22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56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94B66-307D-4A6A-B53C-AA1DD149E22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345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3D64AFC-2D16-465D-BB3D-3BD8ED8C3CCC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3572D49-A3A5-4D38-BD48-4A52C4B631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46" y="-12041"/>
            <a:ext cx="9106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Филиал № 1 Государственного  бюджетного профессионального образовательного учреждения </a:t>
            </a:r>
          </a:p>
          <a:p>
            <a:pPr algn="ctr"/>
            <a:r>
              <a:rPr lang="ru-RU" dirty="0"/>
              <a:t>Департамента здравоохранения города Москвы</a:t>
            </a:r>
          </a:p>
          <a:p>
            <a:pPr algn="ctr"/>
            <a:r>
              <a:rPr lang="ru-RU" dirty="0"/>
              <a:t>«Медицинский колледж № 6»</a:t>
            </a:r>
          </a:p>
          <a:p>
            <a:pPr algn="ctr"/>
            <a:r>
              <a:rPr lang="ru-RU" b="1" dirty="0"/>
              <a:t>(Филиал № 1 ГБПОУ ДЗМ  «МК № 6)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5517232"/>
            <a:ext cx="7772400" cy="1199704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Руководитель проекта: О.А. Быстрова, </a:t>
            </a:r>
          </a:p>
          <a:p>
            <a:pPr algn="l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председатель П(Ц)К, преподаватель.</a:t>
            </a:r>
          </a:p>
          <a:p>
            <a:pPr algn="l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Докладчик</a:t>
            </a:r>
            <a:r>
              <a:rPr lang="ru-RU" sz="20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: Наталия Савичева</a:t>
            </a:r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, 3 курс, сестринское дело.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440793" y="1786184"/>
            <a:ext cx="972108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Стратегия развития </a:t>
            </a:r>
            <a:r>
              <a:rPr lang="ru-RU" sz="6600" b="1" u="sng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нанотехнологий</a:t>
            </a:r>
            <a:r>
              <a:rPr lang="ru-RU" sz="6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 медицине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2238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96855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Американские ученые во главе с профессором биомедицины Сэмюелем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создали приставку, которая будучи подключенной к смартфону, может за 15 минут диагностировать у человека ВИЧ или сифилис.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Диагноз на смартфоне</a:t>
            </a:r>
          </a:p>
        </p:txBody>
      </p:sp>
      <p:pic>
        <p:nvPicPr>
          <p:cNvPr id="4" name="Picture 2" descr="C:\Users\Гузель\Downloads\апапр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3140968"/>
            <a:ext cx="446449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1961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2160" y="332656"/>
            <a:ext cx="8568952" cy="452596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в организме действительно есть опасные микроорганизмы, то устройство идентифицирует их и отправляет информацию на дисплей телефона.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Разработчики надеются вывести гаджет на рынок, чтобы сделать диагностику подобных заболеваний максимально доступной для людей, при расчетной стоимости около 34 $.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Гузель\Downloads\генгнегнгегне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1947" y="3068960"/>
            <a:ext cx="4989379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5681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954555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России установлено двадцать хирургических систем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Vinci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(в Москве, Санкт-Петербурге, Ханты-Мансийске, Екатеринбурге и на о. Русский).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96552" y="0"/>
            <a:ext cx="10009112" cy="1143000"/>
          </a:xfrm>
        </p:spPr>
        <p:txBody>
          <a:bodyPr>
            <a:noAutofit/>
          </a:bodyPr>
          <a:lstStyle/>
          <a:p>
            <a:pPr algn="ctr"/>
            <a:r>
              <a:rPr lang="ru-RU" sz="5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Медицинские роботы в России</a:t>
            </a:r>
          </a:p>
        </p:txBody>
      </p:sp>
      <p:pic>
        <p:nvPicPr>
          <p:cNvPr id="5" name="Picture 2" descr="C:\Users\Гузель\Downloads\medecinskii-robot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92991" y="4103540"/>
            <a:ext cx="5328592" cy="2699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 descr="Картинки по запросу медицинские роботы в росс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2564904"/>
            <a:ext cx="4212467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3007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04056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Новейшее оборудование в Москве  помогло снизить смертность горожан на 15 процентов.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Москве в «Клинической больнице №1» Управления делами Президента Российской Федерации проводится обучение персонала по работе с медицинскими роботами.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96552" y="0"/>
            <a:ext cx="9937104" cy="1143000"/>
          </a:xfrm>
        </p:spPr>
        <p:txBody>
          <a:bodyPr>
            <a:noAutofit/>
          </a:bodyPr>
          <a:lstStyle/>
          <a:p>
            <a:pPr algn="ctr"/>
            <a:r>
              <a:rPr lang="ru-RU" sz="43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3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роботомедицины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 Москве</a:t>
            </a:r>
          </a:p>
        </p:txBody>
      </p:sp>
      <p:pic>
        <p:nvPicPr>
          <p:cNvPr id="5122" name="Picture 2" descr="Картинки по запросу медицинские роботы в москв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47570"/>
            <a:ext cx="3960440" cy="29838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Гузель\Downloads\Lokoma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347570"/>
            <a:ext cx="4464496" cy="2974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0887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074" y="1124744"/>
            <a:ext cx="9136926" cy="452596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Москве открылась роботизированная аптека (ул. Тверская, д. 4), в которой заказанное лекарство находит и доставляет на кассу не фармацевт, а специальный робот.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Робот-фармацевт</a:t>
            </a:r>
          </a:p>
        </p:txBody>
      </p:sp>
      <p:pic>
        <p:nvPicPr>
          <p:cNvPr id="4" name="Picture 2" descr="C:\Users\Гузель\Downloads\robotyi-pharmacevtyi Consi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601798"/>
            <a:ext cx="365497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3" descr="C:\Users\Гузель\Downloads\1324325847_robot_eval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5209" y="2601798"/>
            <a:ext cx="4320479" cy="32403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9447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67887"/>
            <a:ext cx="8352928" cy="3969425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Настала эпоха </a:t>
            </a:r>
            <a:r>
              <a:rPr lang="ru-RU" sz="2000" dirty="0" err="1"/>
              <a:t>роботики</a:t>
            </a:r>
            <a:r>
              <a:rPr lang="ru-RU" sz="2000" dirty="0"/>
              <a:t>- управлении роботами  на расстоянии через интернет.  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Полуавтономные </a:t>
            </a:r>
            <a:r>
              <a:rPr lang="ru-RU" sz="2000" dirty="0" err="1"/>
              <a:t>нанороботы</a:t>
            </a:r>
            <a:r>
              <a:rPr lang="ru-RU" sz="2000" dirty="0"/>
              <a:t>, способные патрулировать человеческое тело и реагировать на любые проблемы, они будут оставаться в теле пациента навсегда.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В будущем </a:t>
            </a:r>
            <a:r>
              <a:rPr lang="ru-RU" sz="2000" dirty="0" err="1"/>
              <a:t>нанороботы</a:t>
            </a:r>
            <a:r>
              <a:rPr lang="ru-RU" sz="2000" dirty="0"/>
              <a:t> совершат революцию в медицине. Врачи смогут лечить все, от сердечно-сосудистых заболеваний до рака, при помощи крошечных роботов.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8531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908720"/>
            <a:ext cx="8352928" cy="115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7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8352"/>
            <a:ext cx="9036496" cy="1476431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роботов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692696"/>
            <a:ext cx="5188686" cy="524604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Самостоятельно осуществляет различные операции, которые выполняет человек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Лечит на внутриклеточном уровне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Диагностирует у человека ВИЧ или сифилис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Фармацевт в «роботизированной» аптеке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039" y="5001488"/>
            <a:ext cx="2245774" cy="16905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272" y="1089855"/>
            <a:ext cx="2065412" cy="17966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747331"/>
            <a:ext cx="2076962" cy="18180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6848" y="3599803"/>
            <a:ext cx="211779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2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зель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2996952"/>
            <a:ext cx="4170039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780928"/>
            <a:ext cx="4211960" cy="3479575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домах для престарелых, или ухаживать за больными людьми. При использовании роботов во время операций существенно возрастает гарантия точности движений и снижается погрешность человеческого фактора.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Эпоха «роботов-медиков»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2922" y="921176"/>
            <a:ext cx="84651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Наступила эпоха работы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медклиниках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роботов, а также многочисленных инженеров   по их технической поддержке. Особое внимание уделяется роботам, которые смогут в будущем стать заменой медицинскому персоналу в больницах,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743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980729"/>
            <a:ext cx="9144000" cy="31683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США разработана хирургическая система да Винчи - первый в мире полностью «интуитивный»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лапароскопический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робот. Хирург занимает место за пультом управления и просматривает операционное поле в трехмерном изображении.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Эта революционная разработка объединила лучшее, что делает врач и машина: точность движений робота усилило мастерство хирурга, и привело к фантастическим результатам.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Робот</a:t>
            </a:r>
            <a:r>
              <a:rPr lang="ru-RU" sz="6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да Винчи</a:t>
            </a:r>
          </a:p>
        </p:txBody>
      </p:sp>
      <p:pic>
        <p:nvPicPr>
          <p:cNvPr id="4" name="Picture 2" descr="C:\Users\Гузель\Downloads\Da-Vinchi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3861048"/>
            <a:ext cx="6224887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02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Робот да Винчи состоит из нескольких сегментов: панели управления, операционной консоли и оптического устройства.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2417" y="116632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Характеристики и преимущества Робота да Винчи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492896"/>
            <a:ext cx="3096344" cy="3888432"/>
          </a:xfrm>
          <a:prstGeom prst="rect">
            <a:avLst/>
          </a:prstGeom>
          <a:noFill/>
        </p:spPr>
      </p:pic>
      <p:pic>
        <p:nvPicPr>
          <p:cNvPr id="1026" name="Picture 2" descr="Картинки по запросу робот да винч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25" y="2924944"/>
            <a:ext cx="5384418" cy="328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76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09951"/>
            <a:ext cx="9144000" cy="5040560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Наноробот — это устройство, которое может лечить на внутриклеточном и атомном уровне организма.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Их размер сопоставим с молекулой, менее 100нм. Обладают функциями движения, обработки и передачи информаций, исполнения программ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530"/>
            <a:ext cx="8229600" cy="8014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Нанороботы</a:t>
            </a:r>
            <a:endParaRPr lang="ru-RU" sz="540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Гузель\Downloads\pic-3101201518065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412" y="2953536"/>
            <a:ext cx="5313027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C:\Users\Гузель\Downloads\2016-03-24-1.c848x3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412" y="4797151"/>
            <a:ext cx="5313027" cy="1915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C:\Users\Гузель\Downloads\1994_meditsina-i-nanotekhnologii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3500" y="3103193"/>
            <a:ext cx="2692413" cy="3548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2059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980729"/>
            <a:ext cx="8064896" cy="3312368"/>
          </a:xfrm>
        </p:spPr>
        <p:txBody>
          <a:bodyPr>
            <a:norm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Борьба с раком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Удаление паразитов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Помощь тромбоцитам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Очистка ран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882" y="-11068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5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нанороботов</a:t>
            </a:r>
            <a:endParaRPr lang="ru-RU" sz="540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Гузель\Downloads\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696" y="835254"/>
            <a:ext cx="4032448" cy="3256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Гузель\Downloads\2(20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112" y="3068960"/>
            <a:ext cx="4104456" cy="3079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Объект 1"/>
          <p:cNvSpPr txBox="1">
            <a:spLocks/>
          </p:cNvSpPr>
          <p:nvPr/>
        </p:nvSpPr>
        <p:spPr>
          <a:xfrm>
            <a:off x="4644009" y="4134414"/>
            <a:ext cx="4248472" cy="2151855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Разрушение камней в почках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Лечение артериосклероза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Разрушение тромбов.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71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052737"/>
            <a:ext cx="9144000" cy="2304255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Медицинская робототехника быстро развивается. Многие страны вкладывают в это направление значительные средства. В период 2005-2010гг. наблюдался резкий скачок сообщений о проектах по созданию медицинских роботов в большинстве ведущих стран мира.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8206" y="25121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53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Внедрение и будущее</a:t>
            </a:r>
            <a:r>
              <a:rPr lang="en-US" sz="53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роботов</a:t>
            </a:r>
          </a:p>
        </p:txBody>
      </p:sp>
      <p:pic>
        <p:nvPicPr>
          <p:cNvPr id="3074" name="Picture 2" descr="Картинки по запросу медицинские робо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4857358" cy="2886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Картинки по запросу медицинские роботы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4408" y="3212976"/>
            <a:ext cx="3676478" cy="3360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9924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0216" y="1013311"/>
            <a:ext cx="4335760" cy="648072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Робот-таблетка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нанороботов</a:t>
            </a:r>
            <a:endParaRPr lang="ru-RU" sz="480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4644008" y="1021904"/>
            <a:ext cx="4499992" cy="13681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Робот, имеющий прямоугольную форму</a:t>
            </a:r>
          </a:p>
        </p:txBody>
      </p:sp>
      <p:pic>
        <p:nvPicPr>
          <p:cNvPr id="5" name="Picture 2" descr="C:\Users\Гузель\Downloads\Ingestible-Origami-Robot-That-Saves-Lives-1-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3153" y="2111895"/>
            <a:ext cx="4421335" cy="3585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93" y="2156311"/>
            <a:ext cx="4169606" cy="3585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8700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471</TotalTime>
  <Words>555</Words>
  <Application>Microsoft Office PowerPoint</Application>
  <PresentationFormat>Экран (4:3)</PresentationFormat>
  <Paragraphs>59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Использование роботов</vt:lpstr>
      <vt:lpstr>Эпоха «роботов-медиков»</vt:lpstr>
      <vt:lpstr>Робот да Винчи</vt:lpstr>
      <vt:lpstr>Характеристики и преимущества Робота да Винчи</vt:lpstr>
      <vt:lpstr>Нанороботы</vt:lpstr>
      <vt:lpstr>Применение нанороботов</vt:lpstr>
      <vt:lpstr>Внедрение и будущее роботов</vt:lpstr>
      <vt:lpstr>Виды нанороботов</vt:lpstr>
      <vt:lpstr>Диагноз на смартфоне</vt:lpstr>
      <vt:lpstr>Презентация PowerPoint</vt:lpstr>
      <vt:lpstr>Медицинские роботы в России</vt:lpstr>
      <vt:lpstr>Развитие роботомедицины в Москве</vt:lpstr>
      <vt:lpstr>Робот-фармацевт</vt:lpstr>
      <vt:lpstr>Заключение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Виктория Ковшикова</cp:lastModifiedBy>
  <cp:revision>46</cp:revision>
  <dcterms:created xsi:type="dcterms:W3CDTF">2017-01-26T06:59:48Z</dcterms:created>
  <dcterms:modified xsi:type="dcterms:W3CDTF">2019-01-07T12:39:02Z</dcterms:modified>
</cp:coreProperties>
</file>