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5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31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2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418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0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8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9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4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3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2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63660-0F28-4BD6-99CA-222552C5FB63}" type="datetimeFigureOut">
              <a:rPr lang="ru-RU" smtClean="0"/>
              <a:t>07.01.2019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87F22-A9D6-4717-9BC0-55AA9E1E3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69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«Цвет. Основы цветоведения»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800800" cy="29298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” Изобразительное искусство”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класс, общеобразовательный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« Цвет. Основы цветоведения»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урока 45 минут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урока: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Эдемовава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Нияре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Исаевна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Симферополь, Республика Крым 2018 год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501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4632" cy="1467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Цветоведение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комплексная наука о цвете, включающая систематизированную совокупность данных физики, физиологии и психологии, изучающих природный феномен цвета, а также совокупность данных философии, эстетики, истории искусства, филологии, этнографии, литературы, изучающих цвет как явление культуры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29423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158" y="469710"/>
            <a:ext cx="6269682" cy="5918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8171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79208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ЦВЕТА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16495" y="-933032"/>
            <a:ext cx="4511009" cy="83385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549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7498484" cy="5616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004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20" y="692696"/>
            <a:ext cx="6804755" cy="5096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929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943" y="764704"/>
            <a:ext cx="6654112" cy="5328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55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05524"/>
            <a:ext cx="6771044" cy="5071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6128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36" y="896077"/>
            <a:ext cx="6912768" cy="50658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3524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«Цвет. Основы цветоведения»  </vt:lpstr>
      <vt:lpstr>. Цветоведение - это комплексная наука о цвете, включающая систематизированную совокупность данных физики, физиологии и психологии, изучающих природный феномен цвета, а также совокупность данных философии, эстетики, истории искусства, филологии, этнографии, литературы, изучающих цвет как явление культуры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«Цвет. Основы цветоведения»</dc:title>
  <dc:creator>RePack by Diakov</dc:creator>
  <cp:lastModifiedBy>RePack by Diakov</cp:lastModifiedBy>
  <cp:revision>4</cp:revision>
  <dcterms:created xsi:type="dcterms:W3CDTF">2019-01-05T19:17:48Z</dcterms:created>
  <dcterms:modified xsi:type="dcterms:W3CDTF">2019-01-06T22:14:11Z</dcterms:modified>
</cp:coreProperties>
</file>