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7" r:id="rId4"/>
    <p:sldId id="265" r:id="rId5"/>
    <p:sldId id="268" r:id="rId6"/>
    <p:sldId id="259" r:id="rId7"/>
    <p:sldId id="258" r:id="rId8"/>
    <p:sldId id="257" r:id="rId9"/>
    <p:sldId id="260" r:id="rId10"/>
    <p:sldId id="269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5F9521E-1050-4E45-B880-C2311F3CE245}" type="datetimeFigureOut">
              <a:rPr lang="ru-RU" smtClean="0"/>
              <a:pPr/>
              <a:t>07.01.2019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FCB947C-F856-4067-B8B3-01BC148898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714356"/>
            <a:ext cx="3929090" cy="55229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42844" y="597164"/>
            <a:ext cx="4857784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bg1"/>
                </a:solidFill>
              </a:rPr>
              <a:t>Мастер- класс </a:t>
            </a:r>
            <a:r>
              <a:rPr lang="ru-RU" sz="6000" b="1" dirty="0" smtClean="0">
                <a:ln w="11430"/>
                <a:solidFill>
                  <a:schemeClr val="bg1"/>
                </a:solidFill>
              </a:rPr>
              <a:t>«Ёлочка»</a:t>
            </a:r>
          </a:p>
          <a:p>
            <a:pPr algn="ctr"/>
            <a:r>
              <a:rPr lang="ru-RU" sz="3600" b="1" dirty="0" err="1" smtClean="0">
                <a:ln w="11430"/>
                <a:solidFill>
                  <a:schemeClr val="bg1"/>
                </a:solidFill>
              </a:rPr>
              <a:t>Пластилинография</a:t>
            </a:r>
            <a:endParaRPr lang="ru-RU" sz="3600" b="1" dirty="0" smtClean="0">
              <a:ln w="11430"/>
              <a:solidFill>
                <a:schemeClr val="bg1"/>
              </a:solidFill>
            </a:endParaRPr>
          </a:p>
          <a:p>
            <a:endParaRPr lang="ru-RU" sz="28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800" b="1" dirty="0" smtClean="0">
                <a:ln w="11430"/>
                <a:solidFill>
                  <a:schemeClr val="bg1"/>
                </a:solidFill>
              </a:rPr>
              <a:t>Выполнила:</a:t>
            </a:r>
          </a:p>
          <a:p>
            <a:r>
              <a:rPr lang="ru-RU" sz="2800" b="1" dirty="0" smtClean="0">
                <a:ln w="11430"/>
                <a:solidFill>
                  <a:schemeClr val="bg1"/>
                </a:solidFill>
              </a:rPr>
              <a:t> Назарова</a:t>
            </a:r>
          </a:p>
          <a:p>
            <a:r>
              <a:rPr lang="ru-RU" sz="2800" b="1" dirty="0" smtClean="0">
                <a:ln w="11430"/>
                <a:solidFill>
                  <a:schemeClr val="bg1"/>
                </a:solidFill>
              </a:rPr>
              <a:t> Наталья </a:t>
            </a:r>
          </a:p>
          <a:p>
            <a:r>
              <a:rPr lang="ru-RU" sz="2800" b="1" dirty="0" smtClean="0">
                <a:ln w="11430"/>
                <a:solidFill>
                  <a:schemeClr val="bg1"/>
                </a:solidFill>
              </a:rPr>
              <a:t>Александровна</a:t>
            </a:r>
            <a:endParaRPr lang="ru-RU" sz="2800" b="1" dirty="0">
              <a:ln w="1143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82422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064896" cy="17281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>
                <a:solidFill>
                  <a:schemeClr val="bg1"/>
                </a:solidFill>
              </a:rPr>
              <a:t>Скатать шарик из пластилина красного цвета, расплющить его пальцами. Трафарет звезды расположить на пластилине, стекой обрезать лишний </a:t>
            </a:r>
            <a:r>
              <a:rPr lang="ru-RU" sz="2800" dirty="0" smtClean="0">
                <a:solidFill>
                  <a:schemeClr val="bg1"/>
                </a:solidFill>
              </a:rPr>
              <a:t>пластилин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84" y="549275"/>
            <a:ext cx="6254544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49840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3970784" cy="345638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Звёздочку прилепить на макушку ёлочки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2656"/>
            <a:ext cx="4176464" cy="61926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211838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4752528" cy="561662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Из белого пластилина скатать колбаску, расплющить её руками и прилепить внизу основы, под ёлочкой. Маленькие белые шарики-горошины прилепить вокруг ёлочки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2656"/>
            <a:ext cx="3888432" cy="596612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790306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64807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Заключительная часть: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Вот какие ёлочки получились у детей старшей группы. Попробуйте и вы!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7"/>
            <a:ext cx="6846782" cy="38884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457666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52028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Спасибо за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внимание!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683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Цель: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492896"/>
            <a:ext cx="8579296" cy="230425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Продолжать знакомство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нетрадиционной техникой изобразительного искусства –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пластилинографией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8310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чить передавать характерное строение елки, соблюдая относительную величину частей;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родолжать знакомить со свойствами пластилина: мягкий, податливый, способен принимать заданную ему форму;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акреплять умение аккуратного соединения частей в единое целое путём </a:t>
            </a:r>
            <a:r>
              <a:rPr lang="ru-R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примазывания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сглаживания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3798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2448272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Необходимые материалы: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16832"/>
            <a:ext cx="3672408" cy="4104456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картон 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синего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цвета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размер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А5;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набор пластилина;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доска для лепки;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тека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;</a:t>
            </a: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трафарет звезды;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салфетка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рук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25" y="2636838"/>
            <a:ext cx="5184775" cy="35544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6110712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5"/>
            <a:ext cx="7772400" cy="1368152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Организационная часть: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556376" cy="43924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Отгадайте загадку: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Я прихожу с подарками,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Блещу огнями яркими,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Нарядная, забавная,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Новый год я -  главная.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                                              (Ёлка)</a:t>
            </a:r>
          </a:p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Предлагаю вылепить из пластилина  одну из главных героинь Нового года – ёлочку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34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12968" cy="633670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Ход работы: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Из пластилина зелёного цвета скатать три шарика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56792"/>
            <a:ext cx="6288087" cy="38164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751683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69160"/>
            <a:ext cx="9144000" cy="16561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Шарики расплющить руками и придать им форму треугольников, разных размеров. Из коричневого пластилина скатать небольшую  колбаску – ствол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6415485" cy="4525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4554576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476672"/>
            <a:ext cx="3923928" cy="540060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Все детали прилепить на основу. Сначала ствол, затем большой треугольник потом поменьше и самый маленький. Получилась ёлочка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60648"/>
            <a:ext cx="4896544" cy="61926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5926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4042792" cy="4824536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цветного пластилина скатать маленькие горошины и прилепить на ёлочку это ёлочные</a:t>
            </a:r>
            <a:r>
              <a:rPr lang="ru-RU" sz="2800" dirty="0" smtClean="0">
                <a:solidFill>
                  <a:schemeClr val="bg1"/>
                </a:solidFill>
              </a:rPr>
              <a:t> игрушки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76672"/>
            <a:ext cx="4032448" cy="59046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751769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212</TotalTime>
  <Words>239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Слайд 1</vt:lpstr>
      <vt:lpstr>Цель:</vt:lpstr>
      <vt:lpstr>Задачи:</vt:lpstr>
      <vt:lpstr>Необходимые материалы: </vt:lpstr>
      <vt:lpstr>Организационная часть:</vt:lpstr>
      <vt:lpstr>           Ход работы:       Из пластилина зелёного цвета скатать три шарика</vt:lpstr>
      <vt:lpstr>Шарики расплющить руками и придать им форму треугольников, разных размеров. Из коричневого пластилина скатать небольшую  колбаску – ствол</vt:lpstr>
      <vt:lpstr>Все детали прилепить на основу. Сначала ствол, затем большой треугольник потом поменьше и самый маленький. Получилась ёлочка</vt:lpstr>
      <vt:lpstr>Из цветного пластилина скатать маленькие горошины и прилепить на ёлочку это ёлочные игрушки</vt:lpstr>
      <vt:lpstr>Скатать шарик из пластилина красного цвета, расплющить его пальцами. Трафарет звезды расположить на пластилине, стекой обрезать лишний пластилин</vt:lpstr>
      <vt:lpstr>Звёздочку прилепить на макушку ёлочки</vt:lpstr>
      <vt:lpstr>Из белого пластилина скатать колбаску, расплющить её руками и прилепить внизу основы, под ёлочкой. Маленькие белые шарики-горошины прилепить вокруг ёлочки</vt:lpstr>
      <vt:lpstr>Заключительная часть:       Вот какие ёлочки получились у детей старшей группы. Попробуйте и вы!</vt:lpstr>
      <vt:lpstr>Спасибо за 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Первый</dc:creator>
  <cp:lastModifiedBy>Первый</cp:lastModifiedBy>
  <cp:revision>26</cp:revision>
  <dcterms:created xsi:type="dcterms:W3CDTF">2014-12-16T15:05:56Z</dcterms:created>
  <dcterms:modified xsi:type="dcterms:W3CDTF">2019-01-07T00:56:26Z</dcterms:modified>
</cp:coreProperties>
</file>