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BB3A4-5CC4-4F7A-84B2-8693D0AEFB90}" type="datetimeFigureOut">
              <a:rPr lang="ru-RU" smtClean="0"/>
              <a:t>10.01.2018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D44-FBB0-49D4-90A0-F87DABA518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BB3A4-5CC4-4F7A-84B2-8693D0AEFB90}" type="datetimeFigureOut">
              <a:rPr lang="ru-RU" smtClean="0"/>
              <a:t>10.01.2018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D44-FBB0-49D4-90A0-F87DABA518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BB3A4-5CC4-4F7A-84B2-8693D0AEFB90}" type="datetimeFigureOut">
              <a:rPr lang="ru-RU" smtClean="0"/>
              <a:t>10.01.2018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D44-FBB0-49D4-90A0-F87DABA518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BB3A4-5CC4-4F7A-84B2-8693D0AEFB90}" type="datetimeFigureOut">
              <a:rPr lang="ru-RU" smtClean="0"/>
              <a:t>10.01.2018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D44-FBB0-49D4-90A0-F87DABA518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BB3A4-5CC4-4F7A-84B2-8693D0AEFB90}" type="datetimeFigureOut">
              <a:rPr lang="ru-RU" smtClean="0"/>
              <a:t>10.01.2018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D44-FBB0-49D4-90A0-F87DABA518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BB3A4-5CC4-4F7A-84B2-8693D0AEFB90}" type="datetimeFigureOut">
              <a:rPr lang="ru-RU" smtClean="0"/>
              <a:t>10.01.2018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D44-FBB0-49D4-90A0-F87DABA518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BB3A4-5CC4-4F7A-84B2-8693D0AEFB90}" type="datetimeFigureOut">
              <a:rPr lang="ru-RU" smtClean="0"/>
              <a:t>10.01.2018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D44-FBB0-49D4-90A0-F87DABA518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BB3A4-5CC4-4F7A-84B2-8693D0AEFB90}" type="datetimeFigureOut">
              <a:rPr lang="ru-RU" smtClean="0"/>
              <a:t>10.01.2018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D44-FBB0-49D4-90A0-F87DABA518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BB3A4-5CC4-4F7A-84B2-8693D0AEFB90}" type="datetimeFigureOut">
              <a:rPr lang="ru-RU" smtClean="0"/>
              <a:t>10.01.2018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D44-FBB0-49D4-90A0-F87DABA518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BB3A4-5CC4-4F7A-84B2-8693D0AEFB90}" type="datetimeFigureOut">
              <a:rPr lang="ru-RU" smtClean="0"/>
              <a:t>10.01.2018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D44-FBB0-49D4-90A0-F87DABA518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BB3A4-5CC4-4F7A-84B2-8693D0AEFB90}" type="datetimeFigureOut">
              <a:rPr lang="ru-RU" smtClean="0"/>
              <a:t>10.01.2018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D44-FBB0-49D4-90A0-F87DABA518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BB3A4-5CC4-4F7A-84B2-8693D0AEFB90}" type="datetimeFigureOut">
              <a:rPr lang="ru-RU" smtClean="0"/>
              <a:t>10.01.2018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69D44-FBB0-49D4-90A0-F87DABA518C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ok\Desktop\ЗАЯЦ 2\ОТКРЫТОЕ НОД экология 2018\25801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1777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ok\Desktop\ЗАЯЦ 2\ОТКРЫТОЕ НОД экология 2018\25801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17772" cy="6858000"/>
          </a:xfrm>
          <a:prstGeom prst="rect">
            <a:avLst/>
          </a:prstGeom>
          <a:noFill/>
        </p:spPr>
      </p:pic>
      <p:pic>
        <p:nvPicPr>
          <p:cNvPr id="2052" name="Picture 4" descr="C:\Users\userok\Desktop\щщщщ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643446"/>
            <a:ext cx="1463247" cy="1571636"/>
          </a:xfrm>
          <a:prstGeom prst="rect">
            <a:avLst/>
          </a:prstGeom>
          <a:noFill/>
        </p:spPr>
      </p:pic>
      <p:pic>
        <p:nvPicPr>
          <p:cNvPr id="2053" name="Picture 5" descr="C:\Users\userok\Desktop\щщщщ - копия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4857760"/>
            <a:ext cx="1493793" cy="16409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ok\Desktop\ЗАЯЦ 2\ОТКРЫТОЕ НОД экология 2018\25801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17772" cy="6858000"/>
          </a:xfrm>
          <a:prstGeom prst="rect">
            <a:avLst/>
          </a:prstGeom>
          <a:noFill/>
        </p:spPr>
      </p:pic>
      <p:pic>
        <p:nvPicPr>
          <p:cNvPr id="3" name="Picture 4" descr="C:\Users\userok\Desktop\щщщщ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643446"/>
            <a:ext cx="1463247" cy="1571636"/>
          </a:xfrm>
          <a:prstGeom prst="rect">
            <a:avLst/>
          </a:prstGeom>
          <a:noFill/>
        </p:spPr>
      </p:pic>
      <p:pic>
        <p:nvPicPr>
          <p:cNvPr id="4" name="Picture 4" descr="C:\Users\userok\Desktop\щщщщ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4714884"/>
            <a:ext cx="1463247" cy="1571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Company>Васильев В.С. Иваново-2012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userok</dc:creator>
  <cp:lastModifiedBy>userok</cp:lastModifiedBy>
  <cp:revision>1</cp:revision>
  <dcterms:created xsi:type="dcterms:W3CDTF">2018-01-10T14:50:58Z</dcterms:created>
  <dcterms:modified xsi:type="dcterms:W3CDTF">2018-01-10T14:57:15Z</dcterms:modified>
</cp:coreProperties>
</file>