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342" r:id="rId3"/>
    <p:sldId id="315" r:id="rId4"/>
    <p:sldId id="329" r:id="rId5"/>
    <p:sldId id="345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3D96"/>
    <a:srgbClr val="0F2F65"/>
    <a:srgbClr val="01284B"/>
    <a:srgbClr val="011E48"/>
    <a:srgbClr val="0B2755"/>
    <a:srgbClr val="972B01"/>
    <a:srgbClr val="B94900"/>
    <a:srgbClr val="712703"/>
    <a:srgbClr val="92300F"/>
    <a:srgbClr val="A9915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DB7D2B-B77B-4EF0-9F0A-3E1A432D9E8B}" type="presOf" srcId="{D831D0E8-FC2F-417C-8A50-B7132907CF42}" destId="{7639CDC6-C8AB-48DF-84F2-A06C8023F0E7}" srcOrd="0" destOrd="0" presId="urn:microsoft.com/office/officeart/2005/8/layout/venn3"/>
    <dgm:cxn modelId="{02089F15-75BB-4DF0-9206-8C9FCB8EE983}" type="presOf" srcId="{9E53B189-0707-4064-9012-2711E3FFAF51}" destId="{5E98A81F-6172-48FF-A315-DC20E1D6D860}" srcOrd="0" destOrd="0" presId="urn:microsoft.com/office/officeart/2005/8/layout/venn3"/>
    <dgm:cxn modelId="{C21B56E8-91CA-404B-B6A5-D7EF316CDAB3}" type="presOf" srcId="{8FDD254B-A7A3-4B97-9FBB-6289B1A1C2D8}" destId="{F714F26A-66E6-47A5-BA72-4D05BE71D5ED}" srcOrd="0" destOrd="0" presId="urn:microsoft.com/office/officeart/2005/8/layout/venn3"/>
    <dgm:cxn modelId="{8C29E3F9-F857-4969-A64C-1EADE3898043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C06373B4-86C4-48E5-A123-F75EAD428030}" type="presOf" srcId="{66612BEF-459C-4E4F-BD0C-352D325DEF40}" destId="{446CA65D-CB69-46F3-B3D9-11BB3C3F4571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BF41C79B-2FBD-4754-86DD-24C6FC18FC39}" type="presParOf" srcId="{446CA65D-CB69-46F3-B3D9-11BB3C3F4571}" destId="{5E98A81F-6172-48FF-A315-DC20E1D6D860}" srcOrd="0" destOrd="0" presId="urn:microsoft.com/office/officeart/2005/8/layout/venn3"/>
    <dgm:cxn modelId="{58E4A1F3-45CF-4DEA-A552-59F3C48474DE}" type="presParOf" srcId="{446CA65D-CB69-46F3-B3D9-11BB3C3F4571}" destId="{233A0F06-B176-4222-B794-F8A2ACEF7896}" srcOrd="1" destOrd="0" presId="urn:microsoft.com/office/officeart/2005/8/layout/venn3"/>
    <dgm:cxn modelId="{A0727F5D-C2C9-43B6-B9DA-F4B56B53C069}" type="presParOf" srcId="{446CA65D-CB69-46F3-B3D9-11BB3C3F4571}" destId="{F714F26A-66E6-47A5-BA72-4D05BE71D5ED}" srcOrd="2" destOrd="0" presId="urn:microsoft.com/office/officeart/2005/8/layout/venn3"/>
    <dgm:cxn modelId="{6A6E048A-48C9-44DC-951B-49FA8EFBC5CD}" type="presParOf" srcId="{446CA65D-CB69-46F3-B3D9-11BB3C3F4571}" destId="{C1BB16E1-7DA5-48EB-B3D7-8BC424EC9F8B}" srcOrd="3" destOrd="0" presId="urn:microsoft.com/office/officeart/2005/8/layout/venn3"/>
    <dgm:cxn modelId="{F21808B5-2C02-4BC2-B272-1053E032F326}" type="presParOf" srcId="{446CA65D-CB69-46F3-B3D9-11BB3C3F4571}" destId="{71C6594F-E037-4259-BCD1-AAD3B842C68C}" srcOrd="4" destOrd="0" presId="urn:microsoft.com/office/officeart/2005/8/layout/venn3"/>
    <dgm:cxn modelId="{85014BEE-2D2F-4648-B389-4127C06C70FF}" type="presParOf" srcId="{446CA65D-CB69-46F3-B3D9-11BB3C3F4571}" destId="{DEE0814D-27E9-4EA5-92C4-69241B91B41B}" srcOrd="5" destOrd="0" presId="urn:microsoft.com/office/officeart/2005/8/layout/venn3"/>
    <dgm:cxn modelId="{21AEC7C3-1B6B-4A7B-98B1-B293FDF68A26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CE184D3-68F6-4F92-9432-3D90A857AE8D}" type="presOf" srcId="{EAE1088C-D00C-4178-B118-09F4A6B86C1F}" destId="{F0D1C6A0-6AE3-4478-BCA0-1963AF8130D5}" srcOrd="0" destOrd="0" presId="urn:microsoft.com/office/officeart/2005/8/layout/venn3"/>
    <dgm:cxn modelId="{55786442-496A-4486-8259-32F8BECEE0B6}" type="presOf" srcId="{9B28D258-7D84-4D3E-A4D6-4DC2CAD20B9A}" destId="{218F0263-153A-4B8C-B3FB-8AB83B00CF86}" srcOrd="0" destOrd="0" presId="urn:microsoft.com/office/officeart/2005/8/layout/venn3"/>
    <dgm:cxn modelId="{37C56F23-BA4C-4195-9A1F-C530221D4650}" type="presOf" srcId="{CD68ACB4-957B-40B2-9AB7-BA3A4F59C6F2}" destId="{6EF1AF08-9334-480F-9092-2F9E329DD69C}" srcOrd="0" destOrd="0" presId="urn:microsoft.com/office/officeart/2005/8/layout/venn3"/>
    <dgm:cxn modelId="{A671F486-2720-48A7-8660-29407D26D55F}" type="presOf" srcId="{55503469-2CDB-46B9-B6CD-6814AE157330}" destId="{6FC185DC-2AFF-4C48-ABA6-A267AA6D91B6}" srcOrd="0" destOrd="0" presId="urn:microsoft.com/office/officeart/2005/8/layout/venn3"/>
    <dgm:cxn modelId="{1EDFD2FB-93B3-49F1-9C74-268B146A58D0}" type="presOf" srcId="{3C3D1718-21F3-40E3-8073-40B31DB53FAD}" destId="{F9C5F6B0-4D31-493A-9460-1EC566C3BB84}" srcOrd="0" destOrd="0" presId="urn:microsoft.com/office/officeart/2005/8/layout/venn3"/>
    <dgm:cxn modelId="{5E01EC96-5D4E-4FB8-9C34-80F4C609BD6C}" type="presParOf" srcId="{F0D1C6A0-6AE3-4478-BCA0-1963AF8130D5}" destId="{F9C5F6B0-4D31-493A-9460-1EC566C3BB84}" srcOrd="0" destOrd="0" presId="urn:microsoft.com/office/officeart/2005/8/layout/venn3"/>
    <dgm:cxn modelId="{A858A2C1-14A3-4120-8428-60BA317FD2B3}" type="presParOf" srcId="{F0D1C6A0-6AE3-4478-BCA0-1963AF8130D5}" destId="{B842DF3E-E78D-462F-A5CC-E16C67B01821}" srcOrd="1" destOrd="0" presId="urn:microsoft.com/office/officeart/2005/8/layout/venn3"/>
    <dgm:cxn modelId="{7A0035F0-6504-419A-9305-4785E73AE91B}" type="presParOf" srcId="{F0D1C6A0-6AE3-4478-BCA0-1963AF8130D5}" destId="{6EF1AF08-9334-480F-9092-2F9E329DD69C}" srcOrd="2" destOrd="0" presId="urn:microsoft.com/office/officeart/2005/8/layout/venn3"/>
    <dgm:cxn modelId="{5729C0D8-BF92-4B4C-8115-92CA6C8EA82B}" type="presParOf" srcId="{F0D1C6A0-6AE3-4478-BCA0-1963AF8130D5}" destId="{B4C4B1EE-0694-4A8B-ADE2-6079FF95B405}" srcOrd="3" destOrd="0" presId="urn:microsoft.com/office/officeart/2005/8/layout/venn3"/>
    <dgm:cxn modelId="{E79FF814-75A9-46D9-84F8-F3C31ABF9631}" type="presParOf" srcId="{F0D1C6A0-6AE3-4478-BCA0-1963AF8130D5}" destId="{6FC185DC-2AFF-4C48-ABA6-A267AA6D91B6}" srcOrd="4" destOrd="0" presId="urn:microsoft.com/office/officeart/2005/8/layout/venn3"/>
    <dgm:cxn modelId="{3AA8F383-FCA5-444B-840A-7C999B7A1A8F}" type="presParOf" srcId="{F0D1C6A0-6AE3-4478-BCA0-1963AF8130D5}" destId="{8F737D8B-7FC9-4805-BF3E-0815E46E311C}" srcOrd="5" destOrd="0" presId="urn:microsoft.com/office/officeart/2005/8/layout/venn3"/>
    <dgm:cxn modelId="{B7AA0AA2-4CDD-4C21-9DB4-CC3EF35252D4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25BB4-9CA3-4C90-8D1A-14A00C3197E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461A1-E2E3-4561-9C2F-CDA72A13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33564-3BF5-4B3C-9113-45DD091F2D0E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Каждый шаг алгоритма написания буквы  запускается кликом мыши.</a:t>
            </a:r>
          </a:p>
          <a:p>
            <a:pPr eaLnBrk="1" hangingPunct="1"/>
            <a:r>
              <a:rPr lang="ru-RU" smtClean="0"/>
              <a:t>Автор работы: Марабаева Л.А., учитель начальных классов ГОУ СОШ №1207 г. Москва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2.gif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CC4DEEB-22C2-46AC-BA56-B14F54601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111913"/>
            <a:ext cx="673408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5400" b="1" dirty="0" smtClean="0">
                <a:ln w="19050">
                  <a:noFill/>
                </a:ln>
                <a:solidFill>
                  <a:srgbClr val="223D96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Письмо</a:t>
            </a:r>
          </a:p>
          <a:p>
            <a:pPr algn="ctr">
              <a:lnSpc>
                <a:spcPts val="7600"/>
              </a:lnSpc>
            </a:pPr>
            <a:r>
              <a:rPr lang="ru-RU" sz="5400" b="1" dirty="0" smtClean="0">
                <a:ln w="19050">
                  <a:noFill/>
                </a:ln>
                <a:solidFill>
                  <a:srgbClr val="223D9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28 ноября</a:t>
            </a:r>
            <a:endParaRPr lang="ru-RU" sz="5400" b="1" dirty="0">
              <a:ln w="19050">
                <a:noFill/>
              </a:ln>
              <a:solidFill>
                <a:srgbClr val="223D96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773" y="2115403"/>
            <a:ext cx="914400" cy="2292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2084" y="2704531"/>
            <a:ext cx="914400" cy="2292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5181600" y="6096000"/>
            <a:ext cx="862013" cy="609600"/>
            <a:chOff x="567" y="2931"/>
            <a:chExt cx="726" cy="544"/>
          </a:xfrm>
        </p:grpSpPr>
        <p:sp>
          <p:nvSpPr>
            <p:cNvPr id="9266" name="Oval 96"/>
            <p:cNvSpPr>
              <a:spLocks noChangeArrowheads="1"/>
            </p:cNvSpPr>
            <p:nvPr/>
          </p:nvSpPr>
          <p:spPr bwMode="auto">
            <a:xfrm rot="1872103">
              <a:off x="567" y="2976"/>
              <a:ext cx="577" cy="499"/>
            </a:xfrm>
            <a:prstGeom prst="ellipse">
              <a:avLst/>
            </a:prstGeom>
            <a:noFill/>
            <a:ln w="1270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7" name="Rectangle 97"/>
            <p:cNvSpPr>
              <a:spLocks noChangeArrowheads="1"/>
            </p:cNvSpPr>
            <p:nvPr/>
          </p:nvSpPr>
          <p:spPr bwMode="auto">
            <a:xfrm rot="1471967">
              <a:off x="567" y="2931"/>
              <a:ext cx="726" cy="3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19" name="Line 2"/>
          <p:cNvSpPr>
            <a:spLocks noChangeShapeType="1"/>
          </p:cNvSpPr>
          <p:nvPr/>
        </p:nvSpPr>
        <p:spPr bwMode="auto">
          <a:xfrm flipH="1">
            <a:off x="26670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16013" y="0"/>
            <a:ext cx="2808287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76200" y="4800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152400" y="2590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 flipH="1">
            <a:off x="56515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9"/>
          <p:cNvSpPr>
            <a:spLocks noChangeShapeType="1"/>
          </p:cNvSpPr>
          <p:nvPr/>
        </p:nvSpPr>
        <p:spPr bwMode="auto">
          <a:xfrm>
            <a:off x="0" y="381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5832475" y="2608263"/>
            <a:ext cx="1368425" cy="865187"/>
            <a:chOff x="3168" y="240"/>
            <a:chExt cx="862" cy="545"/>
          </a:xfrm>
        </p:grpSpPr>
        <p:sp>
          <p:nvSpPr>
            <p:cNvPr id="9262" name="Oval 77"/>
            <p:cNvSpPr>
              <a:spLocks noChangeArrowheads="1"/>
            </p:cNvSpPr>
            <p:nvPr/>
          </p:nvSpPr>
          <p:spPr bwMode="auto">
            <a:xfrm>
              <a:off x="3264" y="240"/>
              <a:ext cx="680" cy="499"/>
            </a:xfrm>
            <a:prstGeom prst="ellipse">
              <a:avLst/>
            </a:prstGeom>
            <a:noFill/>
            <a:ln w="114300">
              <a:solidFill>
                <a:srgbClr val="666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3" name="Rectangle 78"/>
            <p:cNvSpPr>
              <a:spLocks noChangeArrowheads="1"/>
            </p:cNvSpPr>
            <p:nvPr/>
          </p:nvSpPr>
          <p:spPr bwMode="auto">
            <a:xfrm rot="493204">
              <a:off x="3168" y="422"/>
              <a:ext cx="862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97" name="Oval 81"/>
          <p:cNvSpPr>
            <a:spLocks noChangeArrowheads="1"/>
          </p:cNvSpPr>
          <p:nvPr/>
        </p:nvSpPr>
        <p:spPr bwMode="auto">
          <a:xfrm rot="1937574">
            <a:off x="5419725" y="3836988"/>
            <a:ext cx="604838" cy="935037"/>
          </a:xfrm>
          <a:prstGeom prst="ellipse">
            <a:avLst/>
          </a:prstGeom>
          <a:noFill/>
          <a:ln w="11430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Rectangle 82"/>
          <p:cNvSpPr>
            <a:spLocks noChangeArrowheads="1"/>
          </p:cNvSpPr>
          <p:nvPr/>
        </p:nvSpPr>
        <p:spPr bwMode="auto">
          <a:xfrm rot="12019435" flipV="1">
            <a:off x="5208588" y="3773488"/>
            <a:ext cx="1152525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Rectangle 83"/>
          <p:cNvSpPr>
            <a:spLocks noChangeArrowheads="1"/>
          </p:cNvSpPr>
          <p:nvPr/>
        </p:nvSpPr>
        <p:spPr bwMode="auto">
          <a:xfrm rot="493204">
            <a:off x="5854700" y="2968625"/>
            <a:ext cx="1368425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1" name="Line 85"/>
          <p:cNvSpPr>
            <a:spLocks noChangeShapeType="1"/>
          </p:cNvSpPr>
          <p:nvPr/>
        </p:nvSpPr>
        <p:spPr bwMode="auto">
          <a:xfrm flipV="1">
            <a:off x="6934200" y="2608263"/>
            <a:ext cx="431800" cy="1125537"/>
          </a:xfrm>
          <a:prstGeom prst="line">
            <a:avLst/>
          </a:prstGeom>
          <a:noFill/>
          <a:ln w="1270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2" name="Line 86"/>
          <p:cNvSpPr>
            <a:spLocks noChangeShapeType="1"/>
          </p:cNvSpPr>
          <p:nvPr/>
        </p:nvSpPr>
        <p:spPr bwMode="auto">
          <a:xfrm flipH="1">
            <a:off x="5791200" y="2667000"/>
            <a:ext cx="1647825" cy="4021138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6858000" y="2895600"/>
            <a:ext cx="431800" cy="360363"/>
            <a:chOff x="567" y="1026"/>
            <a:chExt cx="181" cy="136"/>
          </a:xfrm>
        </p:grpSpPr>
        <p:sp>
          <p:nvSpPr>
            <p:cNvPr id="9260" name="Line 89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1" name="Line 90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9307" name="Picture 91" descr="3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2038" y="43370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08" name="Picture 92" descr="1-3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9738" y="2176463"/>
            <a:ext cx="6667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09" name="AutoShape 93"/>
          <p:cNvSpPr>
            <a:spLocks noChangeArrowheads="1"/>
          </p:cNvSpPr>
          <p:nvPr/>
        </p:nvSpPr>
        <p:spPr bwMode="auto">
          <a:xfrm>
            <a:off x="6934200" y="2971800"/>
            <a:ext cx="215900" cy="215900"/>
          </a:xfrm>
          <a:prstGeom prst="flowChartConnector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4" name="Line 98"/>
          <p:cNvSpPr>
            <a:spLocks noChangeShapeType="1"/>
          </p:cNvSpPr>
          <p:nvPr/>
        </p:nvSpPr>
        <p:spPr bwMode="auto">
          <a:xfrm flipH="1">
            <a:off x="5562600" y="3733800"/>
            <a:ext cx="2133600" cy="1828800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5"/>
          <p:cNvSpPr>
            <a:spLocks noChangeShapeType="1"/>
          </p:cNvSpPr>
          <p:nvPr/>
        </p:nvSpPr>
        <p:spPr bwMode="auto">
          <a:xfrm>
            <a:off x="76200" y="3733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0" name="Line 84"/>
          <p:cNvSpPr>
            <a:spLocks noChangeShapeType="1"/>
          </p:cNvSpPr>
          <p:nvPr/>
        </p:nvSpPr>
        <p:spPr bwMode="auto">
          <a:xfrm flipH="1">
            <a:off x="5349875" y="2824163"/>
            <a:ext cx="720725" cy="1655762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3" name="Line 87"/>
          <p:cNvSpPr>
            <a:spLocks noChangeShapeType="1"/>
          </p:cNvSpPr>
          <p:nvPr/>
        </p:nvSpPr>
        <p:spPr bwMode="auto">
          <a:xfrm flipH="1">
            <a:off x="5926138" y="3733800"/>
            <a:ext cx="1008062" cy="819150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H="1">
            <a:off x="43561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6" name="Line 100"/>
          <p:cNvSpPr>
            <a:spLocks noChangeShapeType="1"/>
          </p:cNvSpPr>
          <p:nvPr/>
        </p:nvSpPr>
        <p:spPr bwMode="auto">
          <a:xfrm flipV="1">
            <a:off x="5181600" y="5562600"/>
            <a:ext cx="381000" cy="838200"/>
          </a:xfrm>
          <a:prstGeom prst="line">
            <a:avLst/>
          </a:prstGeom>
          <a:noFill/>
          <a:ln w="1270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51" name="Picture 102" descr="D:\Буквы\img01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987" t="20532" r="19051" b="14949"/>
          <a:stretch>
            <a:fillRect/>
          </a:stretch>
        </p:blipFill>
        <p:spPr bwMode="auto">
          <a:xfrm>
            <a:off x="6781800" y="381000"/>
            <a:ext cx="23622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03"/>
          <p:cNvGrpSpPr>
            <a:grpSpLocks/>
          </p:cNvGrpSpPr>
          <p:nvPr/>
        </p:nvGrpSpPr>
        <p:grpSpPr bwMode="auto">
          <a:xfrm>
            <a:off x="5562600" y="6497638"/>
            <a:ext cx="431800" cy="360362"/>
            <a:chOff x="567" y="1026"/>
            <a:chExt cx="181" cy="136"/>
          </a:xfrm>
        </p:grpSpPr>
        <p:sp>
          <p:nvSpPr>
            <p:cNvPr id="9254" name="Line 104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Line 105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" name="Управляющая кнопка: далее 53">
            <a:hlinkClick r:id="rId6" action="ppaction://hlinksldjump" highlightClick="1"/>
          </p:cNvPr>
          <p:cNvSpPr/>
          <p:nvPr/>
        </p:nvSpPr>
        <p:spPr>
          <a:xfrm>
            <a:off x="7643813" y="6072188"/>
            <a:ext cx="11430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7" grpId="0" animBg="1"/>
      <p:bldP spid="9301" grpId="0" animBg="1"/>
      <p:bldP spid="9302" grpId="0" animBg="1"/>
      <p:bldP spid="9309" grpId="0" animBg="1"/>
      <p:bldP spid="9314" grpId="0" animBg="1"/>
      <p:bldP spid="9300" grpId="0" animBg="1"/>
      <p:bldP spid="9303" grpId="0" animBg="1"/>
      <p:bldP spid="93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0F557C7-8F6E-4B5A-81AA-CCDE3E50A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3773" y="2429302"/>
            <a:ext cx="955344" cy="238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Users\User\Desktop\Чудо-пропись 2\стр. 26 001.bmp"/>
          <p:cNvPicPr>
            <a:picLocks noChangeAspect="1" noChangeArrowheads="1"/>
          </p:cNvPicPr>
          <p:nvPr/>
        </p:nvPicPr>
        <p:blipFill>
          <a:blip r:embed="rId3"/>
          <a:srcRect l="4529" t="15124" r="8089"/>
          <a:stretch>
            <a:fillRect/>
          </a:stretch>
        </p:blipFill>
        <p:spPr bwMode="auto">
          <a:xfrm>
            <a:off x="2306472" y="641445"/>
            <a:ext cx="4353635" cy="5820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9201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0F557C7-8F6E-4B5A-81AA-CCDE3E50A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184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678" y="709684"/>
            <a:ext cx="4647062" cy="46470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3773" y="2429302"/>
            <a:ext cx="955344" cy="238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16907" y="4217158"/>
            <a:ext cx="24344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р</a:t>
            </a:r>
            <a:r>
              <a:rPr lang="ru-RU" sz="6000" u="sng" dirty="0" smtClean="0">
                <a:solidFill>
                  <a:srgbClr val="00B050"/>
                </a:solidFill>
              </a:rPr>
              <a:t>а</a:t>
            </a:r>
            <a:r>
              <a:rPr lang="ru-RU" sz="6000" dirty="0" smtClean="0"/>
              <a:t>бота</a:t>
            </a:r>
            <a:endParaRPr lang="ru-RU" sz="6000" dirty="0"/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5445457" y="4203510"/>
            <a:ext cx="122830" cy="28660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201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013176"/>
            <a:ext cx="7498080" cy="122413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внутри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amsunf\Desktop\bukva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3657600" cy="3684136"/>
          </a:xfrm>
          <a:prstGeom prst="rect">
            <a:avLst/>
          </a:prstGeom>
          <a:noFill/>
        </p:spPr>
      </p:pic>
      <p:pic>
        <p:nvPicPr>
          <p:cNvPr id="1028" name="Picture 4" descr="C:\Users\Samsunf\Desktop\У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844824"/>
            <a:ext cx="1440160" cy="1440160"/>
          </a:xfrm>
          <a:prstGeom prst="rect">
            <a:avLst/>
          </a:prstGeom>
          <a:noFill/>
        </p:spPr>
      </p:pic>
      <p:pic>
        <p:nvPicPr>
          <p:cNvPr id="1029" name="Picture 5" descr="C:\Users\Samsunf\Desktop\3_1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836712"/>
            <a:ext cx="3782913" cy="37829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48DCD88-551A-491F-B151-067C2878A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3773" y="1828800"/>
            <a:ext cx="914400" cy="2292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4796" y="4420448"/>
            <a:ext cx="3167078" cy="11084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</TotalTime>
  <Words>39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внутри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98</cp:revision>
  <dcterms:created xsi:type="dcterms:W3CDTF">2013-11-19T05:52:05Z</dcterms:created>
  <dcterms:modified xsi:type="dcterms:W3CDTF">2019-01-08T15:55:56Z</dcterms:modified>
</cp:coreProperties>
</file>