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3" r:id="rId4"/>
    <p:sldId id="262" r:id="rId5"/>
    <p:sldId id="261" r:id="rId6"/>
    <p:sldId id="260" r:id="rId7"/>
    <p:sldId id="259" r:id="rId8"/>
    <p:sldId id="258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96490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Чермантиева Т.А.</a:t>
            </a:r>
          </a:p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Нягань 2016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Дикие животные.</a:t>
            </a:r>
            <a:br>
              <a:rPr lang="ru-RU" dirty="0" smtClean="0"/>
            </a:br>
            <a:r>
              <a:rPr lang="ru-RU" dirty="0" smtClean="0"/>
              <a:t>Четвертый лишний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88640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Муниципальное  автономное дошкольное образовательное учреждение муниципального образования г. Нягань </a:t>
            </a:r>
          </a:p>
          <a:p>
            <a:pPr algn="ctr">
              <a:buNone/>
            </a:pPr>
            <a:r>
              <a:rPr lang="ru-RU" dirty="0" smtClean="0"/>
              <a:t>«Детский сад № 10 «Дубравушка»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тьяна Чермантиева\Desktop\таня\дикие дивотные 2\0_71d61_7135b422_XL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04664"/>
            <a:ext cx="2813208" cy="2697163"/>
          </a:xfrm>
          <a:prstGeom prst="rect">
            <a:avLst/>
          </a:prstGeom>
          <a:noFill/>
        </p:spPr>
      </p:pic>
      <p:pic>
        <p:nvPicPr>
          <p:cNvPr id="2051" name="Picture 3" descr="C:\Users\Татьяна Чермантиева\Desktop\таня\дикие дивотные 2\0_4f66c_d353737c_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3717032"/>
            <a:ext cx="2475323" cy="2134262"/>
          </a:xfrm>
          <a:prstGeom prst="rect">
            <a:avLst/>
          </a:prstGeom>
          <a:noFill/>
        </p:spPr>
      </p:pic>
      <p:pic>
        <p:nvPicPr>
          <p:cNvPr id="2052" name="Picture 4" descr="C:\Users\Татьяна Чермантиева\Desktop\таня\дикие дивотные 2\0_5035e_5d0fef29_X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3573016"/>
            <a:ext cx="3240360" cy="2430270"/>
          </a:xfrm>
          <a:prstGeom prst="rect">
            <a:avLst/>
          </a:prstGeom>
          <a:noFill/>
        </p:spPr>
      </p:pic>
      <p:pic>
        <p:nvPicPr>
          <p:cNvPr id="7170" name="Picture 2" descr="Картинки по запросу картинки бурундук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764704"/>
            <a:ext cx="3195440" cy="2130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 Чермантиева\Desktop\таня\дикие дивотные 2\1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548680"/>
            <a:ext cx="2532881" cy="3024336"/>
          </a:xfrm>
          <a:prstGeom prst="rect">
            <a:avLst/>
          </a:prstGeom>
          <a:noFill/>
        </p:spPr>
      </p:pic>
      <p:pic>
        <p:nvPicPr>
          <p:cNvPr id="1027" name="Picture 3" descr="C:\Users\Татьяна Чермантиева\Desktop\таня\дикие дивотные 2\47ce75625ee8f83_animal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620688"/>
            <a:ext cx="4350060" cy="2900040"/>
          </a:xfrm>
          <a:prstGeom prst="rect">
            <a:avLst/>
          </a:prstGeom>
          <a:noFill/>
        </p:spPr>
      </p:pic>
      <p:pic>
        <p:nvPicPr>
          <p:cNvPr id="1028" name="Picture 4" descr="C:\Users\Татьяна Чермантиева\Desktop\таня\дикие дивотные 2\47ce75643bfcc99_animal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4005064"/>
            <a:ext cx="3096344" cy="2322258"/>
          </a:xfrm>
          <a:prstGeom prst="rect">
            <a:avLst/>
          </a:prstGeom>
          <a:noFill/>
        </p:spPr>
      </p:pic>
      <p:pic>
        <p:nvPicPr>
          <p:cNvPr id="1029" name="Picture 5" descr="C:\Users\Татьяна Чермантиева\Desktop\таня\дикие дивотные 2\0_451bb_3c5fc69d_X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861048"/>
            <a:ext cx="3384376" cy="2538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Татьяна Чермантиева\Desktop\таня\дикие дивотные 2\0_bcc4_384f8ba3_X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548680"/>
            <a:ext cx="4048275" cy="2697163"/>
          </a:xfrm>
          <a:prstGeom prst="rect">
            <a:avLst/>
          </a:prstGeom>
          <a:noFill/>
        </p:spPr>
      </p:pic>
      <p:pic>
        <p:nvPicPr>
          <p:cNvPr id="3076" name="Picture 4" descr="C:\Users\Татьяна Чермантиева\Desktop\таня\дикие дивотные 2\7bb1a65abfa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548680"/>
            <a:ext cx="4153024" cy="2773148"/>
          </a:xfrm>
          <a:prstGeom prst="rect">
            <a:avLst/>
          </a:prstGeom>
          <a:noFill/>
        </p:spPr>
      </p:pic>
      <p:pic>
        <p:nvPicPr>
          <p:cNvPr id="3077" name="Picture 5" descr="C:\Users\Татьяна Чермантиева\Desktop\таня\дикие дивотные 2\48d39e5ac3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3765445"/>
            <a:ext cx="2808312" cy="2593559"/>
          </a:xfrm>
          <a:prstGeom prst="rect">
            <a:avLst/>
          </a:prstGeom>
          <a:noFill/>
        </p:spPr>
      </p:pic>
      <p:pic>
        <p:nvPicPr>
          <p:cNvPr id="3079" name="Picture 7" descr="C:\Users\Татьяна Чермантиева\Desktop\таня\дикие дивотные 2\1258458553_182346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861048"/>
            <a:ext cx="3658250" cy="2435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Татьяна Чермантиева\Desktop\таня\дикие дивотные 2\185445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7556" y="260648"/>
            <a:ext cx="3150350" cy="2520280"/>
          </a:xfrm>
          <a:prstGeom prst="rect">
            <a:avLst/>
          </a:prstGeom>
          <a:noFill/>
        </p:spPr>
      </p:pic>
      <p:pic>
        <p:nvPicPr>
          <p:cNvPr id="4099" name="Picture 3" descr="C:\Users\Татьяна Чермантиева\Desktop\таня\дикие дивотные 2\41293122_pro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980728"/>
            <a:ext cx="4263386" cy="2580134"/>
          </a:xfrm>
          <a:prstGeom prst="rect">
            <a:avLst/>
          </a:prstGeom>
          <a:noFill/>
        </p:spPr>
      </p:pic>
      <p:pic>
        <p:nvPicPr>
          <p:cNvPr id="4100" name="Picture 4" descr="C:\Users\Татьяна Чермантиева\Desktop\таня\дикие дивотные 2\538357_200304161601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4221088"/>
            <a:ext cx="3048000" cy="2286000"/>
          </a:xfrm>
          <a:prstGeom prst="rect">
            <a:avLst/>
          </a:prstGeom>
          <a:noFill/>
        </p:spPr>
      </p:pic>
      <p:pic>
        <p:nvPicPr>
          <p:cNvPr id="4101" name="Picture 5" descr="C:\Users\Татьяна Чермантиева\Desktop\таня\дикие дивотные 2\animals_195-320x4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584" y="3248472"/>
            <a:ext cx="2304256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Татьяна Чермантиева\Desktop\таня\дикие дивотные 2\65688112_601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620688"/>
            <a:ext cx="3523064" cy="2348709"/>
          </a:xfrm>
          <a:prstGeom prst="rect">
            <a:avLst/>
          </a:prstGeom>
          <a:noFill/>
        </p:spPr>
      </p:pic>
      <p:pic>
        <p:nvPicPr>
          <p:cNvPr id="5123" name="Picture 3" descr="C:\Users\Татьяна Чермантиева\Desktop\таня\дикие дивотные 2\65087205_36518768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573016"/>
            <a:ext cx="3676915" cy="2757686"/>
          </a:xfrm>
          <a:prstGeom prst="rect">
            <a:avLst/>
          </a:prstGeom>
          <a:noFill/>
        </p:spPr>
      </p:pic>
      <p:pic>
        <p:nvPicPr>
          <p:cNvPr id="5124" name="Picture 4" descr="C:\Users\Татьяна Чермантиева\Desktop\таня\дикие дивотные 2\80564676_1322552208_75283524_large_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908720"/>
            <a:ext cx="3168352" cy="2376264"/>
          </a:xfrm>
          <a:prstGeom prst="rect">
            <a:avLst/>
          </a:prstGeom>
          <a:noFill/>
        </p:spPr>
      </p:pic>
      <p:pic>
        <p:nvPicPr>
          <p:cNvPr id="5126" name="Picture 6" descr="C:\Users\Татьяна Чермантиева\Desktop\таня\дикие дивотные 2\dikie_48[1]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3429000"/>
            <a:ext cx="4297660" cy="3223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Татьяна Чермантиева\Desktop\таня\дикие дивотные 2\dikie_280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76672"/>
            <a:ext cx="4153644" cy="3115233"/>
          </a:xfrm>
          <a:prstGeom prst="rect">
            <a:avLst/>
          </a:prstGeom>
          <a:noFill/>
        </p:spPr>
      </p:pic>
      <p:pic>
        <p:nvPicPr>
          <p:cNvPr id="6147" name="Picture 3" descr="C:\Users\Татьяна Чермантиева\Desktop\таня\дикие дивотные 2\Ejic_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60648"/>
            <a:ext cx="3902075" cy="3382963"/>
          </a:xfrm>
          <a:prstGeom prst="rect">
            <a:avLst/>
          </a:prstGeom>
          <a:noFill/>
        </p:spPr>
      </p:pic>
      <p:pic>
        <p:nvPicPr>
          <p:cNvPr id="6148" name="Picture 4" descr="C:\Users\Татьяна Чермантиева\Desktop\таня\дикие дивотные 2\iCA36F8C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4077072"/>
            <a:ext cx="3057128" cy="2292846"/>
          </a:xfrm>
          <a:prstGeom prst="rect">
            <a:avLst/>
          </a:prstGeom>
          <a:noFill/>
        </p:spPr>
      </p:pic>
      <p:pic>
        <p:nvPicPr>
          <p:cNvPr id="6149" name="Picture 5" descr="C:\Users\Татьяна Чермантиева\Desktop\таня\дикие дивотные 2\0_4f66c_d353737c_L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3933056"/>
            <a:ext cx="2756631" cy="2376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Татьяна Чермантиева\Desktop\таня\дикие дивотные 2\0_335e3_c01effc1_X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764704"/>
            <a:ext cx="3404196" cy="2553147"/>
          </a:xfrm>
          <a:prstGeom prst="rect">
            <a:avLst/>
          </a:prstGeom>
          <a:noFill/>
        </p:spPr>
      </p:pic>
      <p:pic>
        <p:nvPicPr>
          <p:cNvPr id="7171" name="Picture 3" descr="C:\Users\Татьяна Чермантиева\Desktop\таня\дикие дивотные 2\0_699e5_3c31c38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88640"/>
            <a:ext cx="4153644" cy="3018315"/>
          </a:xfrm>
          <a:prstGeom prst="rect">
            <a:avLst/>
          </a:prstGeom>
          <a:noFill/>
        </p:spPr>
      </p:pic>
      <p:pic>
        <p:nvPicPr>
          <p:cNvPr id="7172" name="Picture 4" descr="C:\Users\Татьяна Чермантиева\Desktop\таня\дикие дивотные 2\4a1ff8591dad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3645024"/>
            <a:ext cx="3096344" cy="2852936"/>
          </a:xfrm>
          <a:prstGeom prst="rect">
            <a:avLst/>
          </a:prstGeom>
          <a:noFill/>
        </p:spPr>
      </p:pic>
      <p:pic>
        <p:nvPicPr>
          <p:cNvPr id="7173" name="Picture 5" descr="C:\Users\Татьяна Чермантиева\Desktop\таня\дикие дивотные 2\0010-010-Tig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3573016"/>
            <a:ext cx="365187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молодцы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29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Дикие животные. Четвертый лишний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молодцы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– й лишний</dc:title>
  <dc:creator>Татьяна Чермантиева</dc:creator>
  <cp:lastModifiedBy>Татьяна Чермантиева</cp:lastModifiedBy>
  <cp:revision>13</cp:revision>
  <dcterms:created xsi:type="dcterms:W3CDTF">2013-02-11T04:17:04Z</dcterms:created>
  <dcterms:modified xsi:type="dcterms:W3CDTF">2017-04-02T07:27:18Z</dcterms:modified>
</cp:coreProperties>
</file>