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81" r:id="rId2"/>
    <p:sldId id="282" r:id="rId3"/>
    <p:sldId id="256" r:id="rId4"/>
    <p:sldId id="257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0" autoAdjust="0"/>
  </p:normalViewPr>
  <p:slideViewPr>
    <p:cSldViewPr>
      <p:cViewPr>
        <p:scale>
          <a:sx n="71" d="100"/>
          <a:sy n="71" d="100"/>
        </p:scale>
        <p:origin x="-1356" y="-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900igr.net/datas/geografija/Rossija-nasha-rodina/0011-011-Moskv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2128" y="260648"/>
            <a:ext cx="7812360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2" name="Picture 2" descr="&amp;Kcy;&amp;ucy;&amp;tcy;&amp;acy;&amp;fcy;&amp;softcy;&amp;yacy; &amp;bcy;&amp;acy;&amp;shcy;&amp;ncy;&amp;yacy; &amp;Mcy;&amp;ocy;&amp;scy;&amp;kcy;&amp;ocy;&amp;vcy;&amp;scy;&amp;kcy;&amp;ocy;&amp;gcy;&amp;ocy; &amp;Kcy;&amp;rcy;&amp;iecy;&amp;mcy;&amp;l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1561" y="847165"/>
            <a:ext cx="7762927" cy="58221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2967335"/>
            <a:ext cx="396044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КОМЕНДАНТСКАЯ </a:t>
            </a:r>
          </a:p>
          <a:p>
            <a:pPr algn="ctr"/>
            <a:r>
              <a:rPr lang="ru-RU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БАШНЯ</a:t>
            </a:r>
            <a:endParaRPr lang="ru-RU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2290" name="Picture 2" descr="Moscow 05-2012 Kremlin 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88640"/>
            <a:ext cx="4239271" cy="6443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99592" y="2967335"/>
            <a:ext cx="439248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ОРУЖЕЙНАЯ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БАШНЯ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1266" name="Picture 2" descr="Moscow 05-2012 Kremlin 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6723" y="260648"/>
            <a:ext cx="4217277" cy="63048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0" name="Picture 2" descr="&amp;Bcy;&amp;ocy;&amp;rcy;&amp;ocy;&amp;vcy;&amp;icy;&amp;tscy;&amp;kcy;&amp;acy;&amp;yacy; &amp;bcy;&amp;acy;&amp;shcy;&amp;ncy;&amp;yacy; &amp;Mcy;&amp;ocy;&amp;scy;&amp;kcy;&amp;ocy;&amp;vcy;&amp;scy;&amp;kcy;&amp;ocy;&amp;gcy;&amp;ocy; &amp;Kcy;&amp;rcy;&amp;iecy;&amp;mcy;&amp;l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60648"/>
            <a:ext cx="4005572" cy="630247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54741" y="2967335"/>
            <a:ext cx="4049307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БОРОВИЦКАЯ</a:t>
            </a:r>
          </a:p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БАШНЯ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4" name="Picture 2" descr="&amp;Vcy;&amp;ocy;&amp;dcy;&amp;ocy;&amp;vcy;&amp;zcy;&amp;vcy;&amp;ocy;&amp;dcy;&amp;ncy;&amp;acy;&amp;yacy; &amp;bcy;&amp;acy;&amp;shcy;&amp;ncy;&amp;yacy; &amp;Mcy;&amp;ocy;&amp;scy;&amp;kcy;&amp;ocy;&amp;vcy;&amp;scy;&amp;kcy;&amp;ocy;&amp;gcy;&amp;ocy; &amp;Kcy;&amp;rcy;&amp;iecy;&amp;mcy;&amp;l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1" y="188640"/>
            <a:ext cx="4913431" cy="654155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5" y="2967335"/>
            <a:ext cx="403244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ВОДОВЗВОДНАЯ</a:t>
            </a:r>
          </a:p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БАШНЯ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greenmama.ru/dn_images/00/72/46/26/1235644728blagoveshenskay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60648"/>
            <a:ext cx="4283968" cy="6319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99592" y="2967335"/>
            <a:ext cx="403244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/>
                <a:solidFill>
                  <a:schemeClr val="accent3"/>
                </a:solidFill>
                <a:effectLst/>
              </a:rPr>
              <a:t>БЛАГОВЕЩЕНСКАЯ</a:t>
            </a:r>
            <a:br>
              <a:rPr lang="ru-RU" sz="3200" b="1" cap="none" spc="0" dirty="0" smtClean="0">
                <a:ln/>
                <a:solidFill>
                  <a:schemeClr val="accent3"/>
                </a:solidFill>
                <a:effectLst/>
              </a:rPr>
            </a:br>
            <a:r>
              <a:rPr lang="ru-RU" sz="3200" b="1" cap="none" spc="0" dirty="0" smtClean="0">
                <a:ln/>
                <a:solidFill>
                  <a:schemeClr val="accent3"/>
                </a:solidFill>
                <a:effectLst/>
              </a:rPr>
              <a:t>БАШНЯ</a:t>
            </a:r>
            <a:endParaRPr lang="ru-RU" sz="32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78" name="Picture 2" descr="&amp;Tcy;&amp;acy;&amp;jcy;&amp;ncy;&amp;icy;&amp;tscy;&amp;kcy;&amp;acy;&amp;yacy; &amp;bcy;&amp;acy;&amp;shcy;&amp;ncy;&amp;yacy; &amp;Mcy;&amp;ocy;&amp;scy;&amp;kcy;&amp;ocy;&amp;vcy;&amp;scy;&amp;kcy;&amp;ocy;&amp;gcy;&amp;ocy; &amp;Kcy;&amp;rcy;&amp;iecy;&amp;mcy;&amp;l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2408" y="260648"/>
            <a:ext cx="4301170" cy="623046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55576" y="2967335"/>
            <a:ext cx="388843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/>
                </a:solidFill>
              </a:rPr>
              <a:t>ТАЙНИЦКАЯ БАШНЯ</a:t>
            </a:r>
            <a:endParaRPr lang="ru-RU" sz="4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greenmama.ru/dn_images/00/72/46/26/12356447421_bezim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132856"/>
            <a:ext cx="331236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greenmama.ru/dn_images/00/72/46/26/12356447482_bezim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2132856"/>
            <a:ext cx="3092574" cy="4463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187624" y="260648"/>
            <a:ext cx="324036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ПЕРВАЯ БЕЗЫМЯННАЯ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БАШНЯ</a:t>
            </a:r>
            <a:endParaRPr lang="ru-RU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868144" y="332655"/>
            <a:ext cx="32758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ВТОРАЯ БЕЗЫМЯННАЯ</a:t>
            </a:r>
          </a:p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БАШНЯ</a:t>
            </a:r>
            <a:endParaRPr lang="ru-RU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greenmama.ru/dn_images/00/72/46/26/1235644770petrovskay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32656"/>
            <a:ext cx="3553197" cy="629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71600" y="2348880"/>
            <a:ext cx="439248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/>
                <a:solidFill>
                  <a:schemeClr val="accent3"/>
                </a:solidFill>
              </a:rPr>
              <a:t>ПЕТРОВСКАЯ </a:t>
            </a:r>
          </a:p>
          <a:p>
            <a:pPr algn="ctr"/>
            <a:r>
              <a:rPr lang="ru-RU" sz="4800" b="1" cap="none" spc="0" dirty="0" smtClean="0">
                <a:ln/>
                <a:solidFill>
                  <a:schemeClr val="accent3"/>
                </a:solidFill>
                <a:effectLst/>
              </a:rPr>
              <a:t>БАШНЯ</a:t>
            </a:r>
            <a:endParaRPr lang="ru-RU" sz="48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43608" y="2967335"/>
            <a:ext cx="4392487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МОСКВОРЕЦКАЯ </a:t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БАШНЯ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54630" name="Picture 6" descr="http://img.ashkimsin.ru/forums/monthly_09_2010/user3670/post70874_img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32656"/>
            <a:ext cx="4695944" cy="6264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efocus.ru/images/stories/2012/06/krem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2738" y="650613"/>
            <a:ext cx="7719590" cy="55350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2" name="Picture 2" descr="&amp;Kcy;&amp;ocy;&amp;ncy;&amp;scy;&amp;tcy;&amp;acy;&amp;ncy;&amp;tcy;&amp;icy;&amp;ncy;&amp;ocy;-&amp;IEcy;&amp;lcy;&amp;iecy;&amp;ncy;&amp;icy;&amp;ncy;&amp;scy;&amp;kcy;&amp;acy;&amp;yacy; &amp;bcy;&amp;acy;&amp;shcy;&amp;ncy;&amp;yacy; &amp;Mcy;&amp;ocy;&amp;scy;&amp;kcy;&amp;ocy;&amp;vcy;&amp;scy;&amp;kcy;&amp;ocy;&amp;gcy;&amp;ocy; &amp;Kcy;&amp;rcy;&amp;iecy;&amp;mcy;&amp;l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36029" y="476672"/>
            <a:ext cx="4105639" cy="615845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43608" y="2967335"/>
            <a:ext cx="381642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КОНСТАНТИНО – </a:t>
            </a:r>
          </a:p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ЕЛЕНИНСКАЯ</a:t>
            </a:r>
          </a:p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БАШНЯ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6" name="Picture 2" descr="&amp;Ncy;&amp;acy;&amp;bcy;&amp;acy;&amp;tcy;&amp;ncy;&amp;acy;&amp;yacy; &amp;bcy;&amp;acy;&amp;shcy;&amp;ncy;&amp;yacy; &amp;Mcy;&amp;ocy;&amp;scy;&amp;kcy;&amp;ocy;&amp;vcy;&amp;scy;&amp;kcy;&amp;ocy;&amp;gcy;&amp;ocy; &amp;Kcy;&amp;rcy;&amp;iecy;&amp;mcy;&amp;l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0818" y="260648"/>
            <a:ext cx="4283334" cy="644649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43608" y="2276872"/>
            <a:ext cx="360040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НАБАТНАЯ</a:t>
            </a:r>
          </a:p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БАШНЯ</a:t>
            </a:r>
            <a:endParaRPr lang="ru-RU" sz="4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70" name="Picture 2" descr="http://www.fotoplex.ru/photos/myakoshin/fotoutro01062012/i-3490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286" y="260648"/>
            <a:ext cx="4211690" cy="632148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43608" y="2967335"/>
            <a:ext cx="367240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ЦАРСКАЯ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БАШНЯ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c/c2/0_4707b_6549aa91_spasskaya.jpg?uselang=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9120" y="260648"/>
            <a:ext cx="4564880" cy="64533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55576" y="1844825"/>
            <a:ext cx="388843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СПАССКАЯ БАШНЯ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://www.greenmama.ru/dn_images/00/72/46/26/1235644399senatskay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1" y="188640"/>
            <a:ext cx="4283969" cy="638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899592" y="2276872"/>
            <a:ext cx="410445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СЕНАТСКАЯ  БАШНЯ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2967335"/>
            <a:ext cx="403244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НИКОЛЬСКАЯ БАШНЯ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8434" name="Picture 2" descr="Nikolskaya Tower2010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60648"/>
            <a:ext cx="3960440" cy="6401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greenmama.ru/dn_images/00/72/46/26/1235644411arsenal0naya.jpg"/>
          <p:cNvPicPr/>
          <p:nvPr/>
        </p:nvPicPr>
        <p:blipFill>
          <a:blip r:embed="rId2" cstate="print"/>
          <a:srcRect l="3273" r="8856" b="9996"/>
          <a:stretch>
            <a:fillRect/>
          </a:stretch>
        </p:blipFill>
        <p:spPr bwMode="auto">
          <a:xfrm>
            <a:off x="4500562" y="214290"/>
            <a:ext cx="4429156" cy="6286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043609" y="2967335"/>
            <a:ext cx="3600400" cy="1754326"/>
          </a:xfrm>
          <a:prstGeom prst="rect">
            <a:avLst/>
          </a:prstGeom>
          <a:noFill/>
          <a:effectLst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УГЛОВАЯ </a:t>
            </a:r>
            <a:b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АРСЕНАЛЬНАЯ</a:t>
            </a:r>
          </a:p>
          <a:p>
            <a:pPr algn="ctr"/>
            <a:r>
              <a:rPr lang="ru-RU" sz="3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БАШНЯ</a:t>
            </a:r>
            <a:endParaRPr lang="ru-RU" sz="3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71600" y="2967335"/>
            <a:ext cx="403244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/>
                <a:solidFill>
                  <a:schemeClr val="accent3"/>
                </a:solidFill>
              </a:rPr>
              <a:t>СРЕДНЯЯ </a:t>
            </a:r>
          </a:p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АРСЕНАЛЬНАЯ </a:t>
            </a:r>
          </a:p>
          <a:p>
            <a:pPr algn="ctr"/>
            <a:r>
              <a:rPr lang="ru-RU" sz="4000" b="1" dirty="0" smtClean="0">
                <a:ln/>
                <a:solidFill>
                  <a:schemeClr val="accent3"/>
                </a:solidFill>
              </a:rPr>
              <a:t>БАШНЯ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16386" name="Picture 2" descr="Moscow 05-2012 Kremlin 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32656"/>
            <a:ext cx="4128393" cy="62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94819" y="2492897"/>
            <a:ext cx="396044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ТРОИЦКАЯ</a:t>
            </a:r>
            <a:b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БАШНЯ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5362" name="Picture 2" descr="File:Moscow 05-2012 Kremlin 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88640"/>
            <a:ext cx="4290053" cy="6435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59633" y="260648"/>
            <a:ext cx="74888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КУТАФЬЯ    БАШНЯ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4338" name="Picture 2" descr="File:Kutafiya Tower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268760"/>
            <a:ext cx="7272469" cy="5454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185</TotalTime>
  <Words>42</Words>
  <Application>Microsoft Office PowerPoint</Application>
  <PresentationFormat>Экран (4:3)</PresentationFormat>
  <Paragraphs>34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24</cp:revision>
  <dcterms:created xsi:type="dcterms:W3CDTF">2014-05-04T12:35:18Z</dcterms:created>
  <dcterms:modified xsi:type="dcterms:W3CDTF">2016-04-10T18:13:47Z</dcterms:modified>
</cp:coreProperties>
</file>