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72" r:id="rId5"/>
    <p:sldId id="284" r:id="rId6"/>
    <p:sldId id="273" r:id="rId7"/>
    <p:sldId id="274" r:id="rId8"/>
    <p:sldId id="293" r:id="rId9"/>
    <p:sldId id="294" r:id="rId10"/>
    <p:sldId id="295" r:id="rId11"/>
    <p:sldId id="277" r:id="rId12"/>
    <p:sldId id="302" r:id="rId13"/>
    <p:sldId id="282" r:id="rId14"/>
    <p:sldId id="305" r:id="rId15"/>
    <p:sldId id="283" r:id="rId16"/>
    <p:sldId id="303" r:id="rId17"/>
    <p:sldId id="262" r:id="rId18"/>
    <p:sldId id="271" r:id="rId19"/>
    <p:sldId id="285" r:id="rId20"/>
    <p:sldId id="286" r:id="rId21"/>
    <p:sldId id="304" r:id="rId22"/>
    <p:sldId id="266" r:id="rId23"/>
    <p:sldId id="306" r:id="rId24"/>
    <p:sldId id="310" r:id="rId25"/>
    <p:sldId id="307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93" autoAdjust="0"/>
    <p:restoredTop sz="94660"/>
  </p:normalViewPr>
  <p:slideViewPr>
    <p:cSldViewPr>
      <p:cViewPr>
        <p:scale>
          <a:sx n="60" d="100"/>
          <a:sy n="60" d="100"/>
        </p:scale>
        <p:origin x="-122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ED988-264E-428C-BB85-21B8B73F4C7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704EC-FD25-4393-A7D0-5BC2B4D6FD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52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08909B-6018-44EF-9226-426E4A63C835}" type="slidenum">
              <a:rPr lang="ru-RU" altLang="ru-RU" smtClean="0">
                <a:latin typeface="Arial" pitchFamily="34" charset="0"/>
              </a:rPr>
              <a:pPr/>
              <a:t>11</a:t>
            </a:fld>
            <a:endParaRPr lang="ru-RU" altLang="ru-RU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935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2A6F6-9440-4585-BDF6-8C070A0E0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МАТЕМАТИКА   </a:t>
            </a:r>
            <a:br>
              <a:rPr lang="ru-RU" sz="4800" b="1" dirty="0" smtClean="0"/>
            </a:br>
            <a:r>
              <a:rPr lang="ru-RU" sz="4800" b="1" dirty="0" smtClean="0"/>
              <a:t>В   МИРЕ  ЖИВОТНЫХ   </a:t>
            </a:r>
            <a:br>
              <a:rPr lang="ru-RU" sz="4800" b="1" dirty="0" smtClean="0"/>
            </a:br>
            <a:r>
              <a:rPr lang="ru-RU" sz="4800" b="1" dirty="0" smtClean="0"/>
              <a:t>И   ЖИВОТНЫЕ  </a:t>
            </a:r>
            <a:br>
              <a:rPr lang="ru-RU" sz="4800" b="1" dirty="0" smtClean="0"/>
            </a:br>
            <a:r>
              <a:rPr lang="ru-RU" sz="4800" b="1" dirty="0" smtClean="0"/>
              <a:t> В   МАТЕМАТИКЕ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86916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Подготовила  и  провела  учитель  математики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Н.В.  Руцынская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6237312"/>
            <a:ext cx="1836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Февраль  2018  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88640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ГОКУ  АО  «Общеобразовательная  школа </a:t>
            </a:r>
          </a:p>
          <a:p>
            <a:pPr algn="ctr"/>
            <a:r>
              <a:rPr lang="ru-RU" sz="2400" dirty="0" smtClean="0"/>
              <a:t> при  учреждениях  исполнения  наказания»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Ученые   доказали,  что   птицы  умеют   считать.  </a:t>
            </a:r>
          </a:p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Каждый   вид   птиц   откладывает  определенное   количество   яиц.  Периодически   убирая  яйца  </a:t>
            </a:r>
          </a:p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из  гнезда  его  «хозяйка»   всегда   добивается нужного  количества.      </a:t>
            </a:r>
          </a:p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Самый  известный  математик  из  птиц  -</a:t>
            </a:r>
          </a:p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попугай  Жако  (он  умел  сосчитать  количество  зажженных  лампочек  и  ровно столько  же  </a:t>
            </a:r>
          </a:p>
          <a:p>
            <a:pPr algn="ctr">
              <a:lnSpc>
                <a:spcPct val="15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брать  из  коробок  зерен).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1"/>
          <p:cNvSpPr>
            <a:spLocks noGrp="1" noChangeArrowheads="1"/>
          </p:cNvSpPr>
          <p:nvPr>
            <p:ph type="title"/>
          </p:nvPr>
        </p:nvSpPr>
        <p:spPr>
          <a:xfrm>
            <a:off x="5000625" y="142875"/>
            <a:ext cx="3686175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Жираф  - </a:t>
            </a:r>
          </a:p>
        </p:txBody>
      </p:sp>
      <p:sp>
        <p:nvSpPr>
          <p:cNvPr id="11268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1000125"/>
            <a:ext cx="4499992" cy="2803525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altLang="ru-RU" dirty="0" smtClean="0"/>
              <a:t>самое высокое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/>
              <a:t>в мире животное, 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/>
              <a:t>высотой  от  550 см.  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/>
              <a:t>Срывает  листья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/>
              <a:t>Акации  с  высоты  6 м.</a:t>
            </a:r>
          </a:p>
          <a:p>
            <a:pPr algn="ctr" eaLnBrk="1" hangingPunct="1">
              <a:buFontTx/>
              <a:buNone/>
              <a:defRPr/>
            </a:pPr>
            <a:endParaRPr lang="ru-RU" altLang="ru-RU" dirty="0" smtClean="0"/>
          </a:p>
          <a:p>
            <a:pPr algn="ctr" eaLnBrk="1" hangingPunct="1">
              <a:buFontTx/>
              <a:buNone/>
              <a:defRPr/>
            </a:pPr>
            <a:endParaRPr lang="ru-RU" altLang="ru-RU" dirty="0" smtClean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429000"/>
            <a:ext cx="38608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54" name="Picture 7" descr="http://static6.depositphotos.com/1002240/544/i/950/depositphotos_5449897-Giraff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4797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77072"/>
            <a:ext cx="38608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51125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  жирафов 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самое 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сердце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самое 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высокое кровяное 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давление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из 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наземных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животных.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Абсолютно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черный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язык, длина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до  45  см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47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Слон - единственное  животное 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коленями.  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Масса  головного  мозга  слона составляет   примерно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0,27  %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 его  массы   тела.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Слоны и люди - единственные млекопитающие,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которые  могут 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стоять  на  голове.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085184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Змеи могут спать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3  года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подряд, ничего не принимая в пищу.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855277"/>
            <a:ext cx="806489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Атлантическая  цианея</a:t>
            </a:r>
            <a:r>
              <a:rPr kumimoji="0" lang="ru-RU" sz="4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теплой воде медуза не вырастает  либо  вообще погибает.  Зато  в холодных северных морских глубинах она достигает внушительных размеров:</a:t>
            </a:r>
            <a:endParaRPr kumimoji="0" lang="ru-RU" sz="3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основное тело – </a:t>
            </a: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2,5 метров</a:t>
            </a: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своеобразные  щупальца – </a:t>
            </a: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35 метров</a:t>
            </a: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60648"/>
            <a:ext cx="3672458" cy="772120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Муравьи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196752"/>
            <a:ext cx="6985000" cy="40735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Известно  около  </a:t>
            </a:r>
            <a:r>
              <a:rPr lang="ru-RU" sz="2800" dirty="0" smtClean="0">
                <a:solidFill>
                  <a:srgbClr val="FF0000"/>
                </a:solidFill>
              </a:rPr>
              <a:t>10 тыс. видов</a:t>
            </a:r>
            <a:r>
              <a:rPr lang="ru-RU" sz="2800" dirty="0" smtClean="0"/>
              <a:t> муравьев;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размеры  тела </a:t>
            </a:r>
            <a:r>
              <a:rPr lang="en-US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от  0,8  до  30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мм</a:t>
            </a:r>
            <a:r>
              <a:rPr lang="ru-RU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в  муравьиной  семье  насчитывают  до </a:t>
            </a:r>
            <a:r>
              <a:rPr lang="ru-RU" sz="2800" dirty="0" smtClean="0">
                <a:solidFill>
                  <a:srgbClr val="FF0000"/>
                </a:solidFill>
              </a:rPr>
              <a:t>500 - 800  тыс.  </a:t>
            </a:r>
            <a:r>
              <a:rPr lang="ru-RU" sz="2800" dirty="0" smtClean="0"/>
              <a:t>и  даже  </a:t>
            </a:r>
            <a:r>
              <a:rPr lang="ru-RU" sz="2800" dirty="0" smtClean="0">
                <a:solidFill>
                  <a:srgbClr val="FF0000"/>
                </a:solidFill>
              </a:rPr>
              <a:t>до  1 млн.  </a:t>
            </a:r>
            <a:r>
              <a:rPr lang="ru-RU" sz="2800" dirty="0" smtClean="0"/>
              <a:t>особей;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при  благоприятных  условиях  семья может   существовать   </a:t>
            </a:r>
            <a:r>
              <a:rPr lang="ru-RU" sz="2800" dirty="0" smtClean="0">
                <a:solidFill>
                  <a:srgbClr val="FF0000"/>
                </a:solidFill>
              </a:rPr>
              <a:t>100 лет</a:t>
            </a:r>
            <a:r>
              <a:rPr lang="ru-RU" sz="2800" dirty="0" smtClean="0"/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за  это  время  в  семье  сменяется  много поколений:;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самки  живут  максимум   от  </a:t>
            </a:r>
            <a:r>
              <a:rPr lang="ru-RU" sz="2800" dirty="0" smtClean="0">
                <a:solidFill>
                  <a:srgbClr val="FF0000"/>
                </a:solidFill>
              </a:rPr>
              <a:t>15  до  20 лет</a:t>
            </a:r>
            <a:r>
              <a:rPr lang="ru-RU" sz="2800" dirty="0" smtClean="0"/>
              <a:t>,   а  рабочие  муравьи  –  </a:t>
            </a:r>
            <a:r>
              <a:rPr lang="ru-RU" sz="2800" dirty="0" smtClean="0">
                <a:solidFill>
                  <a:srgbClr val="FF0000"/>
                </a:solidFill>
              </a:rPr>
              <a:t>3  года</a:t>
            </a:r>
            <a:r>
              <a:rPr lang="ru-RU" sz="2800" dirty="0" smtClean="0"/>
              <a:t>.</a:t>
            </a:r>
          </a:p>
        </p:txBody>
      </p:sp>
      <p:pic>
        <p:nvPicPr>
          <p:cNvPr id="3076" name="Рисунок 8" descr="муравейник и яйц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0"/>
            <a:ext cx="2051050" cy="6653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G:\2 МОЕ\3   ДЛЯ   РАБОТЫ\5    ОФОРМЛЕНИЕ\3   ПРИРОДА\НАСЕКОМЫЕ\МУРАВЕЙ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085184"/>
            <a:ext cx="1224136" cy="15110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развитие   интереса  к  изучению  математики;  </a:t>
            </a:r>
          </a:p>
          <a:p>
            <a:r>
              <a:rPr lang="ru-RU" sz="4000" dirty="0" smtClean="0"/>
              <a:t>воспитание  любознательности  и  стремления  познать  новое; </a:t>
            </a:r>
          </a:p>
          <a:p>
            <a:r>
              <a:rPr lang="ru-RU" sz="4000" dirty="0" smtClean="0"/>
              <a:t>расширение  кругозора  обучающихся;  </a:t>
            </a:r>
          </a:p>
          <a:p>
            <a:r>
              <a:rPr lang="ru-RU" sz="4000" dirty="0" smtClean="0"/>
              <a:t>активизация  познавательной  деятельности.</a:t>
            </a:r>
          </a:p>
          <a:p>
            <a:pPr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1520" y="548680"/>
            <a:ext cx="8131175" cy="457676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5 </a:t>
            </a:r>
            <a:r>
              <a:rPr lang="ru-RU" dirty="0" smtClean="0"/>
              <a:t> муравейников  средней  величины гарантируют  здоровье  целому  гектару леса;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/>
              <a:t>добыча  муравьев  одного  большого муравейника  в  сутки  составляет  </a:t>
            </a:r>
            <a:r>
              <a:rPr lang="ru-RU" dirty="0" smtClean="0">
                <a:solidFill>
                  <a:srgbClr val="FF0000"/>
                </a:solidFill>
              </a:rPr>
              <a:t>6 500  </a:t>
            </a:r>
            <a:r>
              <a:rPr lang="ru-RU" dirty="0" smtClean="0"/>
              <a:t>гусениц, </a:t>
            </a:r>
            <a:r>
              <a:rPr lang="ru-RU" dirty="0" smtClean="0">
                <a:solidFill>
                  <a:srgbClr val="FF0000"/>
                </a:solidFill>
              </a:rPr>
              <a:t>28 000 </a:t>
            </a:r>
            <a:r>
              <a:rPr lang="ru-RU" dirty="0" smtClean="0"/>
              <a:t>куколок и </a:t>
            </a:r>
            <a:r>
              <a:rPr lang="ru-RU" dirty="0" smtClean="0">
                <a:solidFill>
                  <a:srgbClr val="FF0000"/>
                </a:solidFill>
              </a:rPr>
              <a:t>2 660 </a:t>
            </a:r>
            <a:r>
              <a:rPr lang="ru-RU" dirty="0" smtClean="0"/>
              <a:t>бабочек дубовой листовертки,  </a:t>
            </a:r>
            <a:r>
              <a:rPr lang="ru-RU" dirty="0" smtClean="0">
                <a:solidFill>
                  <a:srgbClr val="FF0000"/>
                </a:solidFill>
              </a:rPr>
              <a:t>3 500 </a:t>
            </a:r>
            <a:r>
              <a:rPr lang="ru-RU" dirty="0" smtClean="0"/>
              <a:t>гусениц сосновой совки;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/>
              <a:t>Рабочие муравьи – фуражиры – за лето приносят в  гнездо  </a:t>
            </a:r>
            <a:r>
              <a:rPr lang="ru-RU" dirty="0" smtClean="0">
                <a:solidFill>
                  <a:srgbClr val="FF0000"/>
                </a:solidFill>
              </a:rPr>
              <a:t>от 3 до 8 млн. </a:t>
            </a:r>
            <a:r>
              <a:rPr lang="ru-RU" dirty="0" smtClean="0"/>
              <a:t>различных насекомых, около </a:t>
            </a:r>
            <a:r>
              <a:rPr lang="ru-RU" dirty="0" smtClean="0">
                <a:solidFill>
                  <a:srgbClr val="FF0000"/>
                </a:solidFill>
              </a:rPr>
              <a:t>20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ведер</a:t>
            </a:r>
            <a:r>
              <a:rPr lang="ru-RU" dirty="0" smtClean="0"/>
              <a:t> сладких соков, в основном выделенных  тлей, и  </a:t>
            </a:r>
            <a:r>
              <a:rPr lang="ru-RU" dirty="0" smtClean="0">
                <a:solidFill>
                  <a:srgbClr val="FF0000"/>
                </a:solidFill>
              </a:rPr>
              <a:t>от  40  до  60  тыс. </a:t>
            </a:r>
            <a:r>
              <a:rPr lang="ru-RU" dirty="0" smtClean="0"/>
              <a:t>семян различных  растений.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2728" cy="12961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 дельфины  спят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 одним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открытым  глазом.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2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2493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dirty="0" smtClean="0"/>
              <a:t>Нападая  на  свою  жертву, </a:t>
            </a:r>
          </a:p>
          <a:p>
            <a:pPr algn="r"/>
            <a:r>
              <a:rPr lang="ru-RU" sz="4000" dirty="0" smtClean="0"/>
              <a:t>акулы  закрывают  глаза, чтобы  бьющаяся  добыча </a:t>
            </a:r>
          </a:p>
          <a:p>
            <a:pPr algn="r"/>
            <a:r>
              <a:rPr lang="ru-RU" sz="4000" dirty="0" smtClean="0"/>
              <a:t>их  не  поранила. </a:t>
            </a:r>
          </a:p>
          <a:p>
            <a:pPr algn="r"/>
            <a:endParaRPr lang="ru-RU" sz="4000" dirty="0" smtClean="0"/>
          </a:p>
          <a:p>
            <a:pPr algn="r"/>
            <a:endParaRPr lang="ru-RU" sz="4000" dirty="0" smtClean="0"/>
          </a:p>
          <a:p>
            <a:pPr algn="r"/>
            <a:endParaRPr lang="ru-RU" sz="4000" dirty="0" smtClean="0"/>
          </a:p>
          <a:p>
            <a:pPr algn="r"/>
            <a:endParaRPr lang="ru-RU" sz="4000" dirty="0" smtClean="0"/>
          </a:p>
          <a:p>
            <a:pPr algn="r"/>
            <a:endParaRPr lang="ru-RU" sz="4000" dirty="0" smtClean="0"/>
          </a:p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 акул  иммунитет  к  раку.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Гиппопотамы,  вслед  за  слонами,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самые  тяжелые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млекопитающие   Земли.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вес может достигать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тонн</a:t>
            </a: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  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  МИРЕ  ЖИВОТНЫХ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р р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38870" r="10984"/>
          <a:stretch>
            <a:fillRect/>
          </a:stretch>
        </p:blipFill>
        <p:spPr>
          <a:xfrm rot="21199909">
            <a:off x="989344" y="1190383"/>
            <a:ext cx="278316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3779912" y="620688"/>
            <a:ext cx="5112568" cy="11829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Может   показаться,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математика  -  это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лишь  формулы,  теоремы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 цифры,  что  она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нужна  животным,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 на  самом  деле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 не  так.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Животные  знают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 используют  математику  в  своей  жизни..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Documents and Settings\user\Мои документы\документы\Школьные предметы\Биология\пчелы и муравьи\00015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14818"/>
            <a:ext cx="36274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48680"/>
            <a:ext cx="46440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Рабочие   пчелы </a:t>
            </a:r>
          </a:p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строят  соты   </a:t>
            </a:r>
          </a:p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  воска,   </a:t>
            </a:r>
          </a:p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  которых </a:t>
            </a:r>
          </a:p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содержат  </a:t>
            </a:r>
          </a:p>
          <a:p>
            <a:pPr marL="495300" indent="-495300" algn="r">
              <a:buClr>
                <a:schemeClr val="bg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от  2  до  3  тыс.   личинок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941168"/>
            <a:ext cx="47863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  1 кг    воска 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уходит    10  кг   меда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124744"/>
            <a:ext cx="7344816" cy="3697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Пчелы   по   количеству   лепестков   различают   цветы,  умеют   «считать»,   во   всяком случае,   до   четырех.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Рабочие   пчелы  способны  отличать  треугольник   от  четырехугольника. </a:t>
            </a:r>
          </a:p>
        </p:txBody>
      </p:sp>
      <p:pic>
        <p:nvPicPr>
          <p:cNvPr id="30722" name="Picture 2" descr="Пчел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5517232"/>
            <a:ext cx="1152129" cy="1152128"/>
          </a:xfrm>
          <a:prstGeom prst="rect">
            <a:avLst/>
          </a:prstGeom>
          <a:noFill/>
        </p:spPr>
      </p:pic>
      <p:pic>
        <p:nvPicPr>
          <p:cNvPr id="30724" name="Picture 4" descr="Пчел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76672"/>
            <a:ext cx="1115616" cy="1115616"/>
          </a:xfrm>
          <a:prstGeom prst="rect">
            <a:avLst/>
          </a:prstGeom>
          <a:noFill/>
        </p:spPr>
      </p:pic>
      <p:pic>
        <p:nvPicPr>
          <p:cNvPr id="30726" name="Picture 6" descr="Пчел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852936"/>
            <a:ext cx="776064" cy="776064"/>
          </a:xfrm>
          <a:prstGeom prst="rect">
            <a:avLst/>
          </a:prstGeom>
          <a:noFill/>
        </p:spPr>
      </p:pic>
      <p:pic>
        <p:nvPicPr>
          <p:cNvPr id="9" name="Picture 2" descr="Пчел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7563" flipH="1">
            <a:off x="603733" y="5005348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332656"/>
            <a:ext cx="8748464" cy="5976664"/>
          </a:xfrm>
        </p:spPr>
        <p:txBody>
          <a:bodyPr>
            <a:noAutofit/>
          </a:bodyPr>
          <a:lstStyle/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 гораздо  умнее  насекомых,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  способными  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считаются 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скворцы, 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галки, 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вороны  </a:t>
            </a:r>
          </a:p>
          <a:p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попугаи!</a:t>
            </a:r>
            <a:endParaRPr lang="ru-RU" sz="4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505</Words>
  <Application>Microsoft Office PowerPoint</Application>
  <PresentationFormat>Экран (4:3)</PresentationFormat>
  <Paragraphs>90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МАТЕМАТИКА    В   МИРЕ  ЖИВОТНЫХ    И   ЖИВОТНЫЕ    В   МАТЕМАТИКЕ</vt:lpstr>
      <vt:lpstr>Цели:</vt:lpstr>
      <vt:lpstr>МАТЕМАТИКА    В   МИРЕ  ЖИВОТНЫХ</vt:lpstr>
      <vt:lpstr>Слайд 4</vt:lpstr>
      <vt:lpstr>Слайд 5</vt:lpstr>
      <vt:lpstr>Слайд 6</vt:lpstr>
      <vt:lpstr>Слайд 7</vt:lpstr>
      <vt:lpstr>Слайд 8</vt:lpstr>
      <vt:lpstr>Слайд 9</vt:lpstr>
      <vt:lpstr>    </vt:lpstr>
      <vt:lpstr>Жираф  -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Муравьи</vt:lpstr>
      <vt:lpstr>Слайд 20</vt:lpstr>
      <vt:lpstr>Все  дельфины  спят  с  одним  открытым  глазом.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  В   МИРЕ  ЖИВОТНЫХ    И   ЖИВОТНЫЕ    В   МАТЕМАТИКЕ</dc:title>
  <dc:creator>Наталья</dc:creator>
  <cp:lastModifiedBy>Наталья</cp:lastModifiedBy>
  <cp:revision>47</cp:revision>
  <dcterms:created xsi:type="dcterms:W3CDTF">2018-02-20T02:53:48Z</dcterms:created>
  <dcterms:modified xsi:type="dcterms:W3CDTF">2019-01-08T03:05:07Z</dcterms:modified>
</cp:coreProperties>
</file>