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87" r:id="rId3"/>
    <p:sldId id="288" r:id="rId4"/>
    <p:sldId id="289" r:id="rId5"/>
    <p:sldId id="292" r:id="rId6"/>
    <p:sldId id="301" r:id="rId7"/>
    <p:sldId id="300" r:id="rId8"/>
    <p:sldId id="297" r:id="rId9"/>
    <p:sldId id="298" r:id="rId10"/>
    <p:sldId id="299" r:id="rId11"/>
    <p:sldId id="259" r:id="rId12"/>
    <p:sldId id="278" r:id="rId13"/>
    <p:sldId id="281" r:id="rId14"/>
    <p:sldId id="261" r:id="rId15"/>
    <p:sldId id="263" r:id="rId16"/>
    <p:sldId id="264" r:id="rId17"/>
    <p:sldId id="265" r:id="rId18"/>
    <p:sldId id="267" r:id="rId19"/>
    <p:sldId id="268" r:id="rId20"/>
    <p:sldId id="270" r:id="rId21"/>
    <p:sldId id="269" r:id="rId22"/>
    <p:sldId id="291" r:id="rId23"/>
    <p:sldId id="308" r:id="rId24"/>
    <p:sldId id="309" r:id="rId25"/>
    <p:sldId id="314" r:id="rId26"/>
    <p:sldId id="311" r:id="rId27"/>
    <p:sldId id="312" r:id="rId28"/>
    <p:sldId id="31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93" autoAdjust="0"/>
    <p:restoredTop sz="94660"/>
  </p:normalViewPr>
  <p:slideViewPr>
    <p:cSldViewPr>
      <p:cViewPr>
        <p:scale>
          <a:sx n="60" d="100"/>
          <a:sy n="60" d="100"/>
        </p:scale>
        <p:origin x="-122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ED988-264E-428C-BB85-21B8B73F4C77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704EC-FD25-4393-A7D0-5BC2B4D6FD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522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МАТЕМАТИКА   </a:t>
            </a:r>
            <a:br>
              <a:rPr lang="ru-RU" sz="4800" b="1" dirty="0" smtClean="0"/>
            </a:br>
            <a:r>
              <a:rPr lang="ru-RU" sz="4800" b="1" dirty="0" smtClean="0"/>
              <a:t>В   МИРЕ  ЖИВОТНЫХ   </a:t>
            </a:r>
            <a:br>
              <a:rPr lang="ru-RU" sz="4800" b="1" dirty="0" smtClean="0"/>
            </a:br>
            <a:r>
              <a:rPr lang="ru-RU" sz="4800" b="1" dirty="0" smtClean="0"/>
              <a:t>И   ЖИВОТНЫЕ  </a:t>
            </a:r>
            <a:br>
              <a:rPr lang="ru-RU" sz="4800" b="1" dirty="0" smtClean="0"/>
            </a:br>
            <a:r>
              <a:rPr lang="ru-RU" sz="4800" b="1" dirty="0" smtClean="0"/>
              <a:t> В   МАТЕМАТИКЕ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86916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Подготовила  и  провела  учитель  математики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Н.В.  Руцынская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6237312"/>
            <a:ext cx="1836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Февраль  2018  г.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88640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ГОКУ  АО  «Общеобразовательная  школа </a:t>
            </a:r>
          </a:p>
          <a:p>
            <a:pPr algn="ctr"/>
            <a:r>
              <a:rPr lang="ru-RU" sz="2400" dirty="0" smtClean="0"/>
              <a:t> при  учреждениях  исполнения  наказания»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96752"/>
            <a:ext cx="8568952" cy="3006824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Вывод: 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*  животным  необходима  математика  в  жизни  (для  определения лучшей  стаи,  ориентации  в  пространстве  и т.д.);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*  многие  животные  имеют  навыки  счёта,   но  часто  эти  навыки  бывают  не  развиты.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ЖИВОТНЫЕ  </a:t>
            </a:r>
            <a:br>
              <a:rPr lang="ru-RU" sz="6000" b="1" dirty="0" smtClean="0"/>
            </a:br>
            <a:r>
              <a:rPr lang="ru-RU" sz="6000" b="1" dirty="0" smtClean="0"/>
              <a:t> В   МАТЕМАТИКЕ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://static6.depositphotos.com/1002240/544/i/950/depositphotos_5449897-Giraf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0"/>
            <a:ext cx="4797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17 - 18     ДЕКАДА   (ЖИВОТНЫЕ  В  МАТЕМАТИКЕ)\2   СТЕНД\СЛОН\УЖЕ\СЛОН  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5421" y="1916832"/>
            <a:ext cx="6508579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97152"/>
            <a:ext cx="7797552" cy="1800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Рост  слона  3 м 5 дм, 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 рост  жирафа  на  8 дм  выше. 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Найдите  рост  жирафа. 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412776"/>
            <a:ext cx="6933456" cy="2592288"/>
          </a:xfrm>
        </p:spPr>
        <p:txBody>
          <a:bodyPr>
            <a:noAutofit/>
          </a:bodyPr>
          <a:lstStyle/>
          <a:p>
            <a:pPr algn="r"/>
            <a:r>
              <a:rPr lang="ru-RU" dirty="0" smtClean="0"/>
              <a:t>«В  </a:t>
            </a:r>
            <a:r>
              <a:rPr lang="en-US" dirty="0" smtClean="0"/>
              <a:t>XX</a:t>
            </a:r>
            <a:r>
              <a:rPr lang="ru-RU" dirty="0" smtClean="0"/>
              <a:t>  веке  численность  слонов  в  природе  сократилась  в  половину.  Их  исчезновение  может  привести  к  разрушению  экосистемы…»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5157192"/>
            <a:ext cx="46599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Леонардо   ДиКаприо 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7690" y="461417"/>
            <a:ext cx="80686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Сколько  ушей  у  трех  мышей?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733256"/>
            <a:ext cx="82217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Сколько  лап  у  двух  медвежат?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83568" y="591072"/>
            <a:ext cx="9135129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В  зоопарке  он  стоял,</a:t>
            </a:r>
            <a:endParaRPr kumimoji="0" lang="ru-RU" sz="5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Обезьянок  все  считал,</a:t>
            </a:r>
            <a:endParaRPr kumimoji="0" lang="ru-RU" sz="5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Две  играли  на  песке,</a:t>
            </a:r>
            <a:endParaRPr kumimoji="0" lang="ru-RU" sz="5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Три  сидели  на  доске,</a:t>
            </a:r>
            <a:endParaRPr kumimoji="0" lang="ru-RU" sz="5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А  двенадцать  спинки  грели,</a:t>
            </a:r>
            <a:endParaRPr kumimoji="0" lang="ru-RU" sz="5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Сосчитать  вы  их  успели?</a:t>
            </a:r>
            <a:r>
              <a:rPr kumimoji="0" lang="ru-RU" sz="5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68344" y="5877272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17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Самое  крупное  наземное  животное  -  </a:t>
            </a:r>
            <a:r>
              <a:rPr lang="ru-RU" sz="3600" b="1" dirty="0" smtClean="0"/>
              <a:t>африканский  слон</a:t>
            </a:r>
            <a:r>
              <a:rPr lang="ru-RU" sz="3600" dirty="0" smtClean="0"/>
              <a:t>.  Узнайте  его  высоту,   длину  тела  (в  см)  и  массу  (в  кг).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1506" name="Picture 2" descr="F:\17 - 18     ДЕКАДА   (ЖИВОТНЫЕ  В  МАТЕМАТИКЕ)\4     ЗАКЛЮЧИТЕЛЬНОЕ   МЕРОПРИЯТИЕ\ПРО   СЛО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11247"/>
            <a:ext cx="8568952" cy="2790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876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Найти  вес  слоненка,  если  известно,   </a:t>
            </a:r>
            <a:br>
              <a:rPr lang="ru-RU" sz="3600" dirty="0" smtClean="0"/>
            </a:br>
            <a:r>
              <a:rPr lang="ru-RU" sz="3600" dirty="0" smtClean="0"/>
              <a:t>что  он  в   60   раз  меньше   </a:t>
            </a:r>
            <a:br>
              <a:rPr lang="ru-RU" sz="3600" dirty="0" smtClean="0"/>
            </a:br>
            <a:r>
              <a:rPr lang="ru-RU" sz="3600" dirty="0" smtClean="0"/>
              <a:t>взрослого  слона.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1506" name="Picture 2" descr="F:\17 - 18     ДЕКАДА   (ЖИВОТНЫЕ  В  МАТЕМАТИКЕ)\4     ЗАКЛЮЧИТЕЛЬНОЕ   МЕРОПРИЯТИЕ\ПРО   СЛО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11247"/>
            <a:ext cx="8568952" cy="2790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971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0,013 миллиграмма яда жабы, под названием ага хватит, чтобы свалить насмерть взрослую кошку.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412776"/>
            <a:ext cx="842493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0,05  секунд  уходит  у  хамелеона, чтобы  размотать  свой  язык.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23528" y="3789040"/>
            <a:ext cx="84969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0,14  км/ч – такова  скорость,  с которой  ленивцы  передвигаются по  земле.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395536" y="4797152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грамм – такова  масса карликовой  белозубки:  самого маленького  зверя  на  Земле.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484784"/>
            <a:ext cx="842493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0,05  секунд  уходит  у  хамелеона, чтобы  размотать  свой  язык.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23528" y="3961220"/>
            <a:ext cx="84969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0,14  км/ч – такова  скорость,  с которой  ленивцы  передвигаются по  земле.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75856" y="5373216"/>
            <a:ext cx="555496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Стая  пираний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4" y="476672"/>
            <a:ext cx="9242176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Какую скорость бега развивает ягуар?</a:t>
            </a:r>
            <a:b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endParaRPr lang="ru-RU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5733256"/>
            <a:ext cx="4878259" cy="8217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 80  до  100 км/ч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690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242176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Какую </a:t>
            </a:r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скорость  </a:t>
            </a:r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бега </a:t>
            </a:r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b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развивает  гиена?</a:t>
            </a:r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endParaRPr lang="ru-RU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589240"/>
            <a:ext cx="3877152" cy="871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Около  65  км/ч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40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t="-1000" r="-13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4572032" cy="1500198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Какая  рептилия  самая  большая?</a:t>
            </a:r>
            <a:endParaRPr lang="ru-RU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786454"/>
            <a:ext cx="8533426" cy="8002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Гребнистый  крокодил (7  м,  2 тонны)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40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242176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Какая  максимальная   скорость  </a:t>
            </a:r>
            <a:b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бега  лося?</a:t>
            </a:r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endParaRPr lang="ru-RU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589240"/>
            <a:ext cx="3877152" cy="871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Около  55  км/ч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40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4572032" cy="1500198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С  какой  скоростью  </a:t>
            </a:r>
            <a:b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бегают  мыши?</a:t>
            </a:r>
            <a:endParaRPr lang="ru-RU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589240"/>
            <a:ext cx="3137398" cy="871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12 - 13  км/ч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40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t="-1000" r="-5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242176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Какая  максимальная   скорость  </a:t>
            </a:r>
            <a:b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бега  лошади?</a:t>
            </a:r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endParaRPr lang="ru-RU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589240"/>
            <a:ext cx="3877152" cy="871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Около  80  км/ч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40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9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Самый  большой  скат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496944" cy="2376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Ученые  из  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Падуанского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университета  (Италия)  выяснили,  что:   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рыбы   способны  считать  до  4  и  обладают  примитивными  способностями   к   математике;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 животных  обучать  математике,  то  они  проявляют  большой  интерес  и    способности  к  счету.</a:t>
            </a:r>
          </a:p>
          <a:p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151728"/>
            <a:ext cx="4572000" cy="454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717032"/>
            <a:ext cx="8462014" cy="2862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Голуби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могу  пролетать 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тысячи километров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 при  этом 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попадать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именно 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туда,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куда 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они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летели.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Полярная крачка  в  год 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пролетает более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40 200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километров. 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149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761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Выкармливание детеныша вовсе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не </a:t>
            </a:r>
            <a:r>
              <a:rPr lang="ru-RU" sz="2800" b="1" dirty="0"/>
              <a:t>легкое дело для китов.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После </a:t>
            </a:r>
            <a:r>
              <a:rPr lang="ru-RU" sz="2800" b="1" dirty="0">
                <a:solidFill>
                  <a:srgbClr val="FF0000"/>
                </a:solidFill>
              </a:rPr>
              <a:t>10-12 месяцев </a:t>
            </a:r>
            <a:r>
              <a:rPr lang="ru-RU" sz="2800" b="1" dirty="0"/>
              <a:t>в утробе матери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на </a:t>
            </a:r>
            <a:r>
              <a:rPr lang="ru-RU" sz="2800" b="1" dirty="0"/>
              <a:t>свет появляются маленькие киты 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размером </a:t>
            </a:r>
            <a:r>
              <a:rPr lang="ru-RU" sz="2800" b="1" dirty="0"/>
              <a:t>до трети взрослого кита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(в </a:t>
            </a:r>
            <a:r>
              <a:rPr lang="ru-RU" sz="2800" b="1" dirty="0"/>
              <a:t>случае с Голубым китом это</a:t>
            </a:r>
            <a:r>
              <a:rPr lang="ru-RU" sz="2800" b="1" dirty="0">
                <a:solidFill>
                  <a:srgbClr val="FF0000"/>
                </a:solidFill>
              </a:rPr>
              <a:t> 10 метров</a:t>
            </a:r>
            <a:r>
              <a:rPr lang="ru-RU" sz="2800" b="1" dirty="0"/>
              <a:t>).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Мать </a:t>
            </a:r>
            <a:r>
              <a:rPr lang="ru-RU" sz="2800" b="1" dirty="0"/>
              <a:t>мускулами выплескивает молоко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в </a:t>
            </a:r>
            <a:r>
              <a:rPr lang="ru-RU" sz="2800" b="1" dirty="0"/>
              <a:t>рот </a:t>
            </a:r>
            <a:r>
              <a:rPr lang="ru-RU" sz="2800" b="1" dirty="0" smtClean="0"/>
              <a:t>детенышу.  Жирность </a:t>
            </a:r>
            <a:r>
              <a:rPr lang="ru-RU" sz="2800" b="1" dirty="0"/>
              <a:t>молока китов </a:t>
            </a:r>
            <a:r>
              <a:rPr lang="ru-RU" sz="2800" b="1" dirty="0" smtClean="0"/>
              <a:t>– </a:t>
            </a:r>
          </a:p>
          <a:p>
            <a:pPr algn="ctr"/>
            <a:r>
              <a:rPr lang="ru-RU" sz="2800" b="1" dirty="0" smtClean="0"/>
              <a:t>около </a:t>
            </a:r>
            <a:r>
              <a:rPr lang="ru-RU" sz="2800" b="1" dirty="0" smtClean="0">
                <a:solidFill>
                  <a:srgbClr val="FF0000"/>
                </a:solidFill>
              </a:rPr>
              <a:t>50 %</a:t>
            </a:r>
            <a:r>
              <a:rPr lang="ru-RU" sz="2800" b="1" dirty="0" smtClean="0"/>
              <a:t>,  </a:t>
            </a:r>
            <a:r>
              <a:rPr lang="ru-RU" sz="2800" b="1" dirty="0"/>
              <a:t>что в 10 раз больше жирности человеческого молока. </a:t>
            </a:r>
            <a:r>
              <a:rPr lang="ru-RU" sz="2800" b="1" dirty="0" smtClean="0"/>
              <a:t> Соответственно </a:t>
            </a:r>
            <a:r>
              <a:rPr lang="ru-RU" sz="2800" b="1" dirty="0"/>
              <a:t>и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детеныши </a:t>
            </a:r>
            <a:r>
              <a:rPr lang="ru-RU" sz="2800" b="1" dirty="0"/>
              <a:t>растут набирая в день до </a:t>
            </a:r>
            <a:r>
              <a:rPr lang="ru-RU" sz="2800" b="1" dirty="0">
                <a:solidFill>
                  <a:srgbClr val="FF0000"/>
                </a:solidFill>
              </a:rPr>
              <a:t>90 килограмм</a:t>
            </a:r>
            <a:r>
              <a:rPr lang="ru-RU" sz="2800" b="1" dirty="0"/>
              <a:t>. Сердце кита </a:t>
            </a:r>
            <a:r>
              <a:rPr lang="ru-RU" sz="2800" b="1" dirty="0" smtClean="0"/>
              <a:t>бьётся </a:t>
            </a:r>
            <a:r>
              <a:rPr lang="ru-RU" sz="2800" b="1" dirty="0"/>
              <a:t>только </a:t>
            </a:r>
            <a:r>
              <a:rPr lang="ru-RU" sz="2800" b="1" dirty="0">
                <a:solidFill>
                  <a:srgbClr val="FF0000"/>
                </a:solidFill>
              </a:rPr>
              <a:t>9 раз в минуту</a:t>
            </a:r>
            <a:r>
              <a:rPr lang="ru-RU" sz="2800" b="1" dirty="0" smtClean="0">
                <a:solidFill>
                  <a:srgbClr val="FF0000"/>
                </a:solidFill>
              </a:rPr>
              <a:t>. </a:t>
            </a:r>
          </a:p>
          <a:p>
            <a:pPr algn="ctr"/>
            <a:r>
              <a:rPr lang="ru-RU" sz="2800" b="1" dirty="0" smtClean="0"/>
              <a:t>Взрослый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/>
              <a:t>кит за </a:t>
            </a:r>
            <a:r>
              <a:rPr lang="ru-RU" sz="2800" b="1" dirty="0">
                <a:solidFill>
                  <a:srgbClr val="FF0000"/>
                </a:solidFill>
              </a:rPr>
              <a:t>2 секунды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вдыхает 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2 400</a:t>
            </a:r>
            <a:r>
              <a:rPr lang="ru-RU" sz="2800" b="1" dirty="0" smtClean="0"/>
              <a:t> </a:t>
            </a:r>
            <a:r>
              <a:rPr lang="ru-RU" sz="2800" b="1" dirty="0"/>
              <a:t>литров воздуха.</a:t>
            </a:r>
          </a:p>
        </p:txBody>
      </p:sp>
    </p:spTree>
    <p:extLst>
      <p:ext uri="{BB962C8B-B14F-4D97-AF65-F5344CB8AC3E}">
        <p14:creationId xmlns="" xmlns:p14="http://schemas.microsoft.com/office/powerpoint/2010/main" val="137990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5301208"/>
            <a:ext cx="8460432" cy="1282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Самые  развитые  животные  нашей  планеты, </a:t>
            </a:r>
          </a:p>
          <a:p>
            <a:pPr algn="ctr">
              <a:lnSpc>
                <a:spcPts val="3000"/>
              </a:lnSpc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несомненно, – обезьяны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Собаки – «математики»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428</Words>
  <Application>Microsoft Office PowerPoint</Application>
  <PresentationFormat>Экран (4:3)</PresentationFormat>
  <Paragraphs>63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МАТЕМАТИКА    В   МИРЕ  ЖИВОТНЫХ    И   ЖИВОТНЫЕ    В   МАТЕМАТИКЕ</vt:lpstr>
      <vt:lpstr>Слайд 2</vt:lpstr>
      <vt:lpstr>Самый  большой  скат</vt:lpstr>
      <vt:lpstr>Слайд 4</vt:lpstr>
      <vt:lpstr>Слайд 5</vt:lpstr>
      <vt:lpstr>Слайд 6</vt:lpstr>
      <vt:lpstr>Слайд 7</vt:lpstr>
      <vt:lpstr>Слайд 8</vt:lpstr>
      <vt:lpstr>Собаки – «математики»</vt:lpstr>
      <vt:lpstr>  Вывод:   *  животным  необходима  математика  в  жизни  (для  определения лучшей  стаи,  ориентации  в  пространстве  и т.д.);  *  многие  животные  имеют  навыки  счёта,   но  часто  эти  навыки  бывают  не  развиты.</vt:lpstr>
      <vt:lpstr>ЖИВОТНЫЕ    В   МАТЕМАТИКЕ</vt:lpstr>
      <vt:lpstr>Рост  слона  3 м 5 дм,   а  рост  жирафа  на  8 дм  выше.   Найдите  рост  жирафа.  </vt:lpstr>
      <vt:lpstr>«В  XX  веке  численность  слонов  в  природе  сократилась  в  половину.  Их  исчезновение  может  привести  к  разрушению  экосистемы…»</vt:lpstr>
      <vt:lpstr>Сколько  ушей  у  трех  мышей? </vt:lpstr>
      <vt:lpstr>Слайд 15</vt:lpstr>
      <vt:lpstr>Самое  крупное  наземное  животное  -  африканский  слон.  Узнайте  его  высоту,   длину  тела  (в  см)  и  массу  (в  кг). </vt:lpstr>
      <vt:lpstr>Найти  вес  слоненка,  если  известно,    что  он  в   60   раз  меньше    взрослого  слона. </vt:lpstr>
      <vt:lpstr>0,013 миллиграмма яда жабы, под названием ага хватит, чтобы свалить насмерть взрослую кошку. </vt:lpstr>
      <vt:lpstr>Слайд 19</vt:lpstr>
      <vt:lpstr>1 грамм – такова  масса карликовой  белозубки:  самого маленького  зверя  на  Земле.</vt:lpstr>
      <vt:lpstr>Слайд 21</vt:lpstr>
      <vt:lpstr>Стая  пираний</vt:lpstr>
      <vt:lpstr>Какую скорость бега развивает ягуар? </vt:lpstr>
      <vt:lpstr>Какую  скорость  бега   развивает  гиена? </vt:lpstr>
      <vt:lpstr>Какая  рептилия  самая  большая?</vt:lpstr>
      <vt:lpstr>Какая  максимальная   скорость   бега  лося? </vt:lpstr>
      <vt:lpstr>С  какой  скоростью   бегают  мыши?</vt:lpstr>
      <vt:lpstr>Какая  максимальная   скорость   бега  лошади?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   В   МИРЕ  ЖИВОТНЫХ    И   ЖИВОТНЫЕ    В   МАТЕМАТИКЕ</dc:title>
  <dc:creator>Наталья</dc:creator>
  <cp:lastModifiedBy>Наталья</cp:lastModifiedBy>
  <cp:revision>47</cp:revision>
  <dcterms:created xsi:type="dcterms:W3CDTF">2018-02-20T02:53:48Z</dcterms:created>
  <dcterms:modified xsi:type="dcterms:W3CDTF">2019-01-08T03:09:26Z</dcterms:modified>
</cp:coreProperties>
</file>