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Чей нос лучше?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Виталий Валентинович Бианки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7215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Дятел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385" y="1483743"/>
            <a:ext cx="6088003" cy="47790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15586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Ястреб-крючконос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989" y="1604513"/>
            <a:ext cx="6581954" cy="48825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48756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Мухолов-</a:t>
            </a:r>
            <a:r>
              <a:rPr lang="ru-RU" dirty="0" err="1" smtClean="0"/>
              <a:t>тонконос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242" y="1285336"/>
            <a:ext cx="7116793" cy="48749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62137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Дубонос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32" y="1621767"/>
            <a:ext cx="4676387" cy="43994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140" y="1690777"/>
            <a:ext cx="4563373" cy="43132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27369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Клёст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476" y="1570008"/>
            <a:ext cx="5822830" cy="45029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629840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Бекас-</a:t>
            </a:r>
            <a:r>
              <a:rPr lang="ru-RU" dirty="0" err="1" smtClean="0"/>
              <a:t>долгонос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872" y="1259456"/>
            <a:ext cx="5106837" cy="48911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21874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Широконос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263" y="1518248"/>
            <a:ext cx="6461185" cy="47100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75711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Кулик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098" y="1423357"/>
            <a:ext cx="6858000" cy="48307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27738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Козодой-</a:t>
            </a:r>
            <a:r>
              <a:rPr lang="ru-RU" dirty="0" err="1" smtClean="0"/>
              <a:t>сетконос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66" y="2013229"/>
            <a:ext cx="4395787" cy="41343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961" y="2013229"/>
            <a:ext cx="4494363" cy="41343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78898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Пеликан-мешконос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1853248"/>
            <a:ext cx="4852990" cy="40831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053" y="1853247"/>
            <a:ext cx="4998948" cy="40831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924634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</TotalTime>
  <Words>17</Words>
  <Application>Microsoft Office PowerPoint</Application>
  <PresentationFormat>Широкоэкранный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</vt:lpstr>
      <vt:lpstr>Чей нос лучше?</vt:lpstr>
      <vt:lpstr>Мухолов-тонконос</vt:lpstr>
      <vt:lpstr>Дубонос</vt:lpstr>
      <vt:lpstr>Клёст</vt:lpstr>
      <vt:lpstr>Бекас-долгонос</vt:lpstr>
      <vt:lpstr>Широконос</vt:lpstr>
      <vt:lpstr>Кулик</vt:lpstr>
      <vt:lpstr>Козодой-сетконос</vt:lpstr>
      <vt:lpstr>Пеликан-мешконос</vt:lpstr>
      <vt:lpstr>Дятел</vt:lpstr>
      <vt:lpstr>Ястреб-крючконос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Чей нос лучше?</dc:title>
  <dc:creator>kozlikboris1@rambler.ru</dc:creator>
  <cp:lastModifiedBy>kozlikboris1@rambler.ru</cp:lastModifiedBy>
  <cp:revision>2</cp:revision>
  <dcterms:created xsi:type="dcterms:W3CDTF">2018-11-05T10:45:05Z</dcterms:created>
  <dcterms:modified xsi:type="dcterms:W3CDTF">2018-11-05T11:02:11Z</dcterms:modified>
</cp:coreProperties>
</file>