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6" r:id="rId4"/>
    <p:sldId id="256" r:id="rId5"/>
    <p:sldId id="264" r:id="rId6"/>
    <p:sldId id="262" r:id="rId7"/>
    <p:sldId id="263" r:id="rId8"/>
    <p:sldId id="278" r:id="rId9"/>
    <p:sldId id="270" r:id="rId10"/>
    <p:sldId id="267" r:id="rId11"/>
  </p:sldIdLst>
  <p:sldSz cx="9144000" cy="6858000" type="screen4x3"/>
  <p:notesSz cx="6797675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1322411247_1f40303a42384735413a3839-2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914400"/>
            <a:ext cx="4953000" cy="504825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296" y="-7620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СРАВНИТЕ (</a:t>
            </a:r>
            <a:r>
              <a:rPr lang="en-US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=  )</a:t>
            </a:r>
            <a:endParaRPr lang="ru-RU" sz="3600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69025" y="914400"/>
            <a:ext cx="3736920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Слева закрасьте красным карандашом столько кружочков, </a:t>
            </a:r>
          </a:p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сколько грибов  на верхней полке</a:t>
            </a:r>
            <a:endParaRPr lang="ru-RU" sz="11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3125" y="2590800"/>
            <a:ext cx="3833102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Справа з</a:t>
            </a:r>
            <a:r>
              <a:rPr lang="ru-RU" sz="11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акрасьте красным карандашом столько кружочков, </a:t>
            </a:r>
          </a:p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сколько грибов  на нижней полке. </a:t>
            </a:r>
            <a:endParaRPr lang="ru-RU" sz="11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10226" y="3796843"/>
            <a:ext cx="3517310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Слева закрасьте зеленым карандашом столько овалов, </a:t>
            </a:r>
          </a:p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сколько орехов  на верхней полке</a:t>
            </a:r>
            <a:endParaRPr lang="ru-RU" sz="11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52967" y="4817935"/>
            <a:ext cx="358944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Справа закрасьте зеленым карандашом столько овалов, </a:t>
            </a:r>
          </a:p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сколько орехов  на нижней  полке</a:t>
            </a:r>
            <a:endParaRPr lang="ru-RU" sz="11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02391" y="1219200"/>
            <a:ext cx="17526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65796" y="2271493"/>
            <a:ext cx="17526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09800" y="4829722"/>
            <a:ext cx="2808596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200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163eeaa47950ad5cb114fc3ff3bb3bc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286256"/>
            <a:ext cx="4138572" cy="1295400"/>
          </a:xfrm>
          <a:prstGeom prst="rect">
            <a:avLst/>
          </a:prstGeom>
          <a:noFill/>
        </p:spPr>
      </p:pic>
      <p:pic>
        <p:nvPicPr>
          <p:cNvPr id="3" name="Picture 2" descr="F:\ПОДГОТОВКА К ШКОЛЕ\МАТЕМАТИКА\Число 1\p000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0"/>
            <a:ext cx="1785950" cy="2304523"/>
          </a:xfrm>
          <a:prstGeom prst="rect">
            <a:avLst/>
          </a:prstGeom>
          <a:noFill/>
        </p:spPr>
      </p:pic>
      <p:pic>
        <p:nvPicPr>
          <p:cNvPr id="4" name="Picture 2" descr="F:\ПОДГОТОВКА К ШКОЛЕ\МАТЕМАТИКА\Число 1\p0004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357430"/>
            <a:ext cx="3124200" cy="1958273"/>
          </a:xfrm>
          <a:prstGeom prst="rect">
            <a:avLst/>
          </a:prstGeom>
          <a:noFill/>
        </p:spPr>
      </p:pic>
      <p:pic>
        <p:nvPicPr>
          <p:cNvPr id="5" name="Picture 2" descr="F:\ПОДГОТОВКА К ШКОЛЕ\МАТЕМАТИКА\Число 1\p0005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768" y="0"/>
            <a:ext cx="1771588" cy="2285992"/>
          </a:xfrm>
          <a:prstGeom prst="rect">
            <a:avLst/>
          </a:prstGeom>
          <a:noFill/>
        </p:spPr>
      </p:pic>
      <p:pic>
        <p:nvPicPr>
          <p:cNvPr id="6" name="Picture 2" descr="F:\ПОДГОТОВКА К ШКОЛЕ\МАТЕМАТИКА\Число 1\p0004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9800" y="2357430"/>
            <a:ext cx="3124200" cy="1958273"/>
          </a:xfrm>
          <a:prstGeom prst="rect">
            <a:avLst/>
          </a:prstGeom>
          <a:noFill/>
        </p:spPr>
      </p:pic>
      <p:pic>
        <p:nvPicPr>
          <p:cNvPr id="7" name="Picture 2" descr="https://im0-tub-ru.yandex.net/i?id=d163eeaa47950ad5cb114fc3ff3bb3bc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5428" y="4286256"/>
            <a:ext cx="4138572" cy="1295400"/>
          </a:xfrm>
          <a:prstGeom prst="rect">
            <a:avLst/>
          </a:prstGeom>
          <a:noFill/>
        </p:spPr>
      </p:pic>
      <p:pic>
        <p:nvPicPr>
          <p:cNvPr id="8" name="Picture 2" descr="https://im0-tub-ru.yandex.net/i?id=d163eeaa47950ad5cb114fc3ff3bb3bc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62600"/>
            <a:ext cx="4138572" cy="1295400"/>
          </a:xfrm>
          <a:prstGeom prst="rect">
            <a:avLst/>
          </a:prstGeom>
          <a:noFill/>
        </p:spPr>
      </p:pic>
      <p:pic>
        <p:nvPicPr>
          <p:cNvPr id="9" name="Picture 2" descr="https://im0-tub-ru.yandex.net/i?id=d163eeaa47950ad5cb114fc3ff3bb3bc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5428" y="5562600"/>
            <a:ext cx="4138572" cy="12954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43108" y="214290"/>
            <a:ext cx="185738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Число и цифра 1</a:t>
            </a:r>
          </a:p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43504" y="214290"/>
            <a:ext cx="1928826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Число и цифра 1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2133600"/>
            <a:ext cx="6629400" cy="1371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chemeClr val="tx1"/>
                </a:solidFill>
              </a:rPr>
              <a:t>=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0883" y="53340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Дорисуй фигуры так, чтобы множества стали равными</a:t>
            </a:r>
            <a:endParaRPr lang="ru-RU" sz="3600" dirty="0"/>
          </a:p>
        </p:txBody>
      </p:sp>
      <p:sp>
        <p:nvSpPr>
          <p:cNvPr id="4" name="Овал 3"/>
          <p:cNvSpPr/>
          <p:nvPr/>
        </p:nvSpPr>
        <p:spPr>
          <a:xfrm>
            <a:off x="1981200" y="2438400"/>
            <a:ext cx="457200" cy="609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743200" y="2438400"/>
            <a:ext cx="533400" cy="5334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0849" y="2438400"/>
            <a:ext cx="685800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89098" y="2514600"/>
            <a:ext cx="685800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screen"/>
          <a:srcRect/>
          <a:stretch/>
        </p:blipFill>
        <p:spPr bwMode="auto">
          <a:xfrm>
            <a:off x="1785918" y="4071942"/>
            <a:ext cx="5219696" cy="247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26297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1322411247_1f40303a42384735413a3839-2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143000"/>
            <a:ext cx="4038601" cy="1981200"/>
          </a:xfrm>
          <a:prstGeom prst="rect">
            <a:avLst/>
          </a:prstGeom>
          <a:noFill/>
        </p:spPr>
      </p:pic>
      <p:pic>
        <p:nvPicPr>
          <p:cNvPr id="3" name="Picture 2" descr="D:\1322411247_1f40303a42384735413a3839-2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505200"/>
            <a:ext cx="4009701" cy="10668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191000" y="1219200"/>
            <a:ext cx="4953000" cy="944562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первом ряду нарисуйте столько красных кружочков, сколько здесь клубничек, а во втором на две больше.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3810000"/>
            <a:ext cx="3962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первом ряду нарисуйте столько зеленых кружочков, сколько здесь груш, а во втором на три меньше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2209800"/>
            <a:ext cx="37338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D:\1322411247_1f40303a42384735413a3839-2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4419600"/>
            <a:ext cx="4009701" cy="1143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724400" y="4572000"/>
            <a:ext cx="37338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1357298"/>
            <a:ext cx="1571636" cy="642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286644" y="3643314"/>
            <a:ext cx="928694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ДГОТОВКА К ШКОЛЕ\МАТЕМАТИКА\Число 1\p0004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5000" y="1371600"/>
            <a:ext cx="5592144" cy="35052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Раскрась только того, про кого можно сказать, что он один.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ypresentation.ru/documents/acccfeaa2d5a4b42e963c6abc6b7f24b/img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5734" y="762000"/>
            <a:ext cx="7890642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detsadmickeymouse.ru/80/1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7800" y="533400"/>
            <a:ext cx="60198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F:\МАТЕМ 4 КЛАСС\img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2400" y="6172200"/>
            <a:ext cx="861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 середины клетки проведём наклонную прямую в правый верхний угол и, не отрывая руки, ведём к нижней стороне клетки ровно в середину также наклонную прямую.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AutoShape 2" descr="https://ds03.infourok.ru/uploads/ex/0709/00049ae8-03d36974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071678"/>
            <a:ext cx="8229600" cy="1143000"/>
          </a:xfrm>
        </p:spPr>
        <p:txBody>
          <a:bodyPr/>
          <a:lstStyle/>
          <a:p>
            <a:r>
              <a:rPr lang="ru-RU" dirty="0" smtClean="0"/>
              <a:t>РАСПЕЧАТАТЬ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lum bright="32000" contrast="18000"/>
          </a:blip>
          <a:srcRect/>
          <a:stretch/>
        </p:blipFill>
        <p:spPr bwMode="auto">
          <a:xfrm>
            <a:off x="0" y="214290"/>
            <a:ext cx="4114800" cy="1515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214281" y="1939583"/>
            <a:ext cx="357191" cy="3464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714480" y="1928802"/>
            <a:ext cx="436147" cy="414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14282" y="2500306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0" y="3214686"/>
            <a:ext cx="3771900" cy="8940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=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372100" y="3143248"/>
            <a:ext cx="3771900" cy="8940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=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285720" y="3429000"/>
            <a:ext cx="297795" cy="38526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Равнобедренный треугольник 50"/>
          <p:cNvSpPr/>
          <p:nvPr/>
        </p:nvSpPr>
        <p:spPr>
          <a:xfrm>
            <a:off x="714348" y="3429000"/>
            <a:ext cx="277836" cy="333501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142976" y="350043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2214546" y="3571876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5643570" y="3357562"/>
            <a:ext cx="297795" cy="38526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Равнобедренный треугольник 54"/>
          <p:cNvSpPr/>
          <p:nvPr/>
        </p:nvSpPr>
        <p:spPr>
          <a:xfrm>
            <a:off x="6072198" y="3429000"/>
            <a:ext cx="277836" cy="333501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572264" y="350043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572396" y="350043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214282" y="4286256"/>
            <a:ext cx="3128990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285720" y="5000636"/>
            <a:ext cx="3128990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643570" y="4214818"/>
            <a:ext cx="3128990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643570" y="4929198"/>
            <a:ext cx="3128990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6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lum bright="32000" contrast="18000"/>
          </a:blip>
          <a:srcRect/>
          <a:stretch/>
        </p:blipFill>
        <p:spPr bwMode="auto">
          <a:xfrm>
            <a:off x="4786314" y="285728"/>
            <a:ext cx="4114800" cy="1515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Овал 62"/>
          <p:cNvSpPr/>
          <p:nvPr/>
        </p:nvSpPr>
        <p:spPr>
          <a:xfrm>
            <a:off x="714348" y="1928802"/>
            <a:ext cx="357191" cy="3464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1142976" y="1928802"/>
            <a:ext cx="357191" cy="3464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2357422" y="1928802"/>
            <a:ext cx="357191" cy="3464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2857488" y="1928802"/>
            <a:ext cx="357191" cy="3464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3357554" y="1928802"/>
            <a:ext cx="357191" cy="3464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5214942" y="1928802"/>
            <a:ext cx="357191" cy="3464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5715008" y="1928802"/>
            <a:ext cx="357191" cy="3464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143636" y="1928802"/>
            <a:ext cx="357191" cy="3464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7286644" y="1928802"/>
            <a:ext cx="357191" cy="3464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7786710" y="1928802"/>
            <a:ext cx="357191" cy="3464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8286776" y="1928802"/>
            <a:ext cx="357191" cy="3464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6643702" y="1928802"/>
            <a:ext cx="436147" cy="414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1714480" y="2571744"/>
            <a:ext cx="395292" cy="37394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571472" y="2500306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928662" y="2500306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1357290" y="2500306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2214546" y="2428868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2571736" y="2428868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2928926" y="2428868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3286116" y="2428868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5143504" y="2428868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5500694" y="2428868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5857884" y="2428868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6215074" y="2428868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7215206" y="2428868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7572396" y="2428868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7929586" y="2428868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8286776" y="2428868"/>
            <a:ext cx="301535" cy="5453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6643702" y="2571744"/>
            <a:ext cx="395292" cy="37394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214282" y="6000768"/>
            <a:ext cx="285752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642910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1071538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1500166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28794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2357422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2857488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Прямоугольник 101"/>
          <p:cNvSpPr/>
          <p:nvPr/>
        </p:nvSpPr>
        <p:spPr>
          <a:xfrm>
            <a:off x="3286116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3714744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8643966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8215338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7786710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7358082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ик 107"/>
          <p:cNvSpPr/>
          <p:nvPr/>
        </p:nvSpPr>
        <p:spPr>
          <a:xfrm>
            <a:off x="6929454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6500826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Прямоугольник 109"/>
          <p:cNvSpPr/>
          <p:nvPr/>
        </p:nvSpPr>
        <p:spPr>
          <a:xfrm>
            <a:off x="6072198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5643570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5214942" y="6000768"/>
            <a:ext cx="353418" cy="300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1016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156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СРАВНИТЕ (&gt;   &lt;   =  )</vt:lpstr>
      <vt:lpstr>Дорисуй фигуры так, чтобы множества стали равными</vt:lpstr>
      <vt:lpstr>В первом ряду нарисуйте столько красных кружочков, сколько здесь клубничек, а во втором на две больше.</vt:lpstr>
      <vt:lpstr>Раскрась только того, про кого можно сказать, что он один.</vt:lpstr>
      <vt:lpstr>Слайд 5</vt:lpstr>
      <vt:lpstr>Слайд 6</vt:lpstr>
      <vt:lpstr>Слайд 7</vt:lpstr>
      <vt:lpstr>РАСПЕЧАТАТЬ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точно такой же флажок</dc:title>
  <dc:creator>HOME</dc:creator>
  <cp:lastModifiedBy>Компьютер</cp:lastModifiedBy>
  <cp:revision>23</cp:revision>
  <cp:lastPrinted>2018-02-10T06:10:58Z</cp:lastPrinted>
  <dcterms:created xsi:type="dcterms:W3CDTF">2018-02-07T10:31:25Z</dcterms:created>
  <dcterms:modified xsi:type="dcterms:W3CDTF">2019-01-08T12:35:15Z</dcterms:modified>
</cp:coreProperties>
</file>