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90" r:id="rId3"/>
    <p:sldId id="256" r:id="rId4"/>
    <p:sldId id="257" r:id="rId5"/>
    <p:sldId id="284" r:id="rId6"/>
    <p:sldId id="265" r:id="rId7"/>
    <p:sldId id="279" r:id="rId8"/>
    <p:sldId id="277" r:id="rId9"/>
    <p:sldId id="266" r:id="rId10"/>
    <p:sldId id="264" r:id="rId11"/>
    <p:sldId id="294" r:id="rId12"/>
    <p:sldId id="262" r:id="rId13"/>
    <p:sldId id="291" r:id="rId14"/>
    <p:sldId id="292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«Число и цифра 2. Знаки +, -, =.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Столько же»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64344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1214422"/>
            <a:ext cx="3713060" cy="525658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тетрадях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642918"/>
            <a:ext cx="5922326" cy="190360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5004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Составить числовые выражения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book24.ru/upload/resize_cache/iblock/7f3/1000_700_0/7f3c3cd8c7bc107d78e45f647ce480f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857364"/>
            <a:ext cx="4714908" cy="25746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Придумайте  задачки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book24.ru/upload/resize_cache/iblock/7f3/1000_700_0/7f3c3cd8c7bc107d78e45f647ce480f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785926"/>
            <a:ext cx="3571900" cy="259573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71934" y="2000240"/>
            <a:ext cx="85725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book24.ru/upload/resize_cache/iblock/7f3/1000_700_0/7f3c3cd8c7bc107d78e45f647ce480f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2928934"/>
            <a:ext cx="928694" cy="571504"/>
          </a:xfrm>
          <a:prstGeom prst="rect">
            <a:avLst/>
          </a:prstGeom>
          <a:noFill/>
        </p:spPr>
      </p:pic>
      <p:pic>
        <p:nvPicPr>
          <p:cNvPr id="7" name="Picture 2" descr="https://book24.ru/upload/resize_cache/iblock/7f3/1000_700_0/7f3c3cd8c7bc107d78e45f647ce480f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15206" y="2214554"/>
            <a:ext cx="92869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785794"/>
            <a:ext cx="1944214" cy="64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214282" y="0"/>
            <a:ext cx="2643174" cy="714356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Тема: «Число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и цифра 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357950" y="0"/>
            <a:ext cx="2643174" cy="714356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Тема: «Число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и цифра 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571612"/>
            <a:ext cx="2000232" cy="64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s04.infourok.ru/uploads/ex/0ffd/00092434-1f4f9e2a/hello_html_6726264d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7467" r="-2"/>
          <a:stretch/>
        </p:blipFill>
        <p:spPr bwMode="auto">
          <a:xfrm>
            <a:off x="2143108" y="1428736"/>
            <a:ext cx="1421544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28794" y="785794"/>
            <a:ext cx="2000264" cy="66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2428868"/>
            <a:ext cx="3000396" cy="714380"/>
          </a:xfrm>
          <a:prstGeom prst="rect">
            <a:avLst/>
          </a:prstGeom>
          <a:noFill/>
        </p:spPr>
      </p:pic>
      <p:pic>
        <p:nvPicPr>
          <p:cNvPr id="18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99786" y="785794"/>
            <a:ext cx="1944214" cy="64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43504" y="785794"/>
            <a:ext cx="2000264" cy="66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ds04.infourok.ru/uploads/ex/0ffd/00092434-1f4f9e2a/hello_html_6726264d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7467" r="-2"/>
          <a:stretch/>
        </p:blipFill>
        <p:spPr bwMode="auto">
          <a:xfrm>
            <a:off x="5500694" y="1357298"/>
            <a:ext cx="1421544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72330" y="1500174"/>
            <a:ext cx="2071670" cy="67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4fcba10cbb6b5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15074" y="3214686"/>
            <a:ext cx="2366954" cy="2219019"/>
          </a:xfrm>
          <a:prstGeom prst="rect">
            <a:avLst/>
          </a:prstGeom>
          <a:noFill/>
        </p:spPr>
      </p:pic>
      <p:pic>
        <p:nvPicPr>
          <p:cNvPr id="25" name="Picture 2" descr="D:\4fcba10cbb6b5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0034" y="3214686"/>
            <a:ext cx="2366954" cy="2219019"/>
          </a:xfrm>
          <a:prstGeom prst="rect">
            <a:avLst/>
          </a:prstGeom>
          <a:noFill/>
        </p:spPr>
      </p:pic>
      <p:pic>
        <p:nvPicPr>
          <p:cNvPr id="26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2500306"/>
            <a:ext cx="3000396" cy="714380"/>
          </a:xfrm>
          <a:prstGeom prst="rect">
            <a:avLst/>
          </a:prstGeom>
          <a:noFill/>
        </p:spPr>
      </p:pic>
      <p:pic>
        <p:nvPicPr>
          <p:cNvPr id="27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42844" y="5572140"/>
            <a:ext cx="3571868" cy="889720"/>
          </a:xfrm>
          <a:prstGeom prst="rect">
            <a:avLst/>
          </a:prstGeom>
          <a:noFill/>
        </p:spPr>
      </p:pic>
      <p:pic>
        <p:nvPicPr>
          <p:cNvPr id="28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72132" y="5500702"/>
            <a:ext cx="3571868" cy="889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0-tub-ru.yandex.net/i?id=60c87cf5000de3b69de5d168c41fdf21-sr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286148" cy="1214446"/>
          </a:xfrm>
          <a:prstGeom prst="rect">
            <a:avLst/>
          </a:prstGeom>
          <a:noFill/>
        </p:spPr>
      </p:pic>
      <p:pic>
        <p:nvPicPr>
          <p:cNvPr id="7" name="Picture 4" descr="https://im0-tub-ru.yandex.net/i?id=60c87cf5000de3b69de5d168c41fdf21-sr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52" y="0"/>
            <a:ext cx="3286148" cy="1214446"/>
          </a:xfrm>
          <a:prstGeom prst="rect">
            <a:avLst/>
          </a:prstGeom>
          <a:noFill/>
        </p:spPr>
      </p:pic>
      <p:pic>
        <p:nvPicPr>
          <p:cNvPr id="8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6"/>
            <a:ext cx="3643306" cy="1571612"/>
          </a:xfrm>
          <a:prstGeom prst="rect">
            <a:avLst/>
          </a:prstGeom>
          <a:noFill/>
        </p:spPr>
      </p:pic>
      <p:pic>
        <p:nvPicPr>
          <p:cNvPr id="10" name="Picture 4" descr="https://im0-tub-ru.yandex.net/i?id=60c87cf5000de3b69de5d168c41fdf21-sr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142984"/>
            <a:ext cx="3286148" cy="2809833"/>
          </a:xfrm>
          <a:prstGeom prst="rect">
            <a:avLst/>
          </a:prstGeom>
          <a:noFill/>
        </p:spPr>
      </p:pic>
      <p:pic>
        <p:nvPicPr>
          <p:cNvPr id="11" name="Picture 4" descr="https://im0-tub-ru.yandex.net/i?id=60c87cf5000de3b69de5d168c41fdf21-sr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52" y="1142984"/>
            <a:ext cx="3286148" cy="2809833"/>
          </a:xfrm>
          <a:prstGeom prst="rect">
            <a:avLst/>
          </a:prstGeom>
          <a:noFill/>
        </p:spPr>
      </p:pic>
      <p:pic>
        <p:nvPicPr>
          <p:cNvPr id="13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929066"/>
            <a:ext cx="3643306" cy="1571612"/>
          </a:xfrm>
          <a:prstGeom prst="rect">
            <a:avLst/>
          </a:prstGeom>
          <a:noFill/>
        </p:spPr>
      </p:pic>
      <p:pic>
        <p:nvPicPr>
          <p:cNvPr id="14" name="Рисунок 13" descr="https://book24.ru/upload/resize_cache/iblock/7f3/1000_700_0/7f3c3cd8c7bc107d78e45f647ce480f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5408023"/>
            <a:ext cx="2880905" cy="1449977"/>
          </a:xfrm>
          <a:prstGeom prst="rect">
            <a:avLst/>
          </a:prstGeom>
          <a:noFill/>
        </p:spPr>
      </p:pic>
      <p:pic>
        <p:nvPicPr>
          <p:cNvPr id="15" name="Рисунок 14" descr="https://book24.ru/upload/resize_cache/iblock/7f3/1000_700_0/7f3c3cd8c7bc107d78e45f647ce480f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5408023"/>
            <a:ext cx="2880905" cy="1449977"/>
          </a:xfrm>
          <a:prstGeom prst="rect">
            <a:avLst/>
          </a:prstGeom>
          <a:noFill/>
        </p:spPr>
      </p:pic>
      <p:pic>
        <p:nvPicPr>
          <p:cNvPr id="16" name="Рисунок 15" descr="https://book24.ru/upload/resize_cache/iblock/7f3/1000_700_0/7f3c3cd8c7bc107d78e45f647ce480f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50" y="5381897"/>
            <a:ext cx="1643074" cy="1476103"/>
          </a:xfrm>
          <a:prstGeom prst="rect">
            <a:avLst/>
          </a:prstGeom>
          <a:noFill/>
        </p:spPr>
      </p:pic>
      <p:pic>
        <p:nvPicPr>
          <p:cNvPr id="17" name="Рисунок 16" descr="https://book24.ru/upload/resize_cache/iblock/7f3/1000_700_0/7f3c3cd8c7bc107d78e45f647ce480f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15272" y="5381897"/>
            <a:ext cx="1428728" cy="1476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0"/>
            <a:ext cx="1665220" cy="2357454"/>
          </a:xfrm>
          <a:prstGeom prst="rect">
            <a:avLst/>
          </a:prstGeom>
          <a:noFill/>
        </p:spPr>
      </p:pic>
      <p:pic>
        <p:nvPicPr>
          <p:cNvPr id="8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0"/>
            <a:ext cx="1665220" cy="2357454"/>
          </a:xfrm>
          <a:prstGeom prst="rect">
            <a:avLst/>
          </a:prstGeom>
          <a:noFill/>
        </p:spPr>
      </p:pic>
      <p:pic>
        <p:nvPicPr>
          <p:cNvPr id="9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86182" y="0"/>
            <a:ext cx="1665220" cy="2357454"/>
          </a:xfrm>
          <a:prstGeom prst="rect">
            <a:avLst/>
          </a:prstGeom>
          <a:noFill/>
        </p:spPr>
      </p:pic>
      <p:pic>
        <p:nvPicPr>
          <p:cNvPr id="14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0"/>
            <a:ext cx="1665220" cy="2357454"/>
          </a:xfrm>
          <a:prstGeom prst="rect">
            <a:avLst/>
          </a:prstGeom>
          <a:noFill/>
        </p:spPr>
      </p:pic>
      <p:pic>
        <p:nvPicPr>
          <p:cNvPr id="15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78780" y="0"/>
            <a:ext cx="1665220" cy="2357454"/>
          </a:xfrm>
          <a:prstGeom prst="rect">
            <a:avLst/>
          </a:prstGeom>
          <a:noFill/>
        </p:spPr>
      </p:pic>
      <p:pic>
        <p:nvPicPr>
          <p:cNvPr id="16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428868"/>
            <a:ext cx="1665220" cy="2357454"/>
          </a:xfrm>
          <a:prstGeom prst="rect">
            <a:avLst/>
          </a:prstGeom>
          <a:noFill/>
        </p:spPr>
      </p:pic>
      <p:pic>
        <p:nvPicPr>
          <p:cNvPr id="17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428868"/>
            <a:ext cx="1665220" cy="2357454"/>
          </a:xfrm>
          <a:prstGeom prst="rect">
            <a:avLst/>
          </a:prstGeom>
          <a:noFill/>
        </p:spPr>
      </p:pic>
      <p:pic>
        <p:nvPicPr>
          <p:cNvPr id="18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2500306"/>
            <a:ext cx="1665220" cy="2357454"/>
          </a:xfrm>
          <a:prstGeom prst="rect">
            <a:avLst/>
          </a:prstGeom>
          <a:noFill/>
        </p:spPr>
      </p:pic>
      <p:pic>
        <p:nvPicPr>
          <p:cNvPr id="19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2500306"/>
            <a:ext cx="1665220" cy="2357454"/>
          </a:xfrm>
          <a:prstGeom prst="rect">
            <a:avLst/>
          </a:prstGeom>
          <a:noFill/>
        </p:spPr>
      </p:pic>
      <p:pic>
        <p:nvPicPr>
          <p:cNvPr id="20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206" y="2500306"/>
            <a:ext cx="1665220" cy="2357454"/>
          </a:xfrm>
          <a:prstGeom prst="rect">
            <a:avLst/>
          </a:prstGeom>
          <a:noFill/>
        </p:spPr>
      </p:pic>
      <p:pic>
        <p:nvPicPr>
          <p:cNvPr id="21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31837" y="4654519"/>
            <a:ext cx="1665220" cy="2357454"/>
          </a:xfrm>
          <a:prstGeom prst="rect">
            <a:avLst/>
          </a:prstGeom>
          <a:noFill/>
        </p:spPr>
      </p:pic>
      <p:pic>
        <p:nvPicPr>
          <p:cNvPr id="22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560795" y="4846663"/>
            <a:ext cx="1665220" cy="2357454"/>
          </a:xfrm>
          <a:prstGeom prst="rect">
            <a:avLst/>
          </a:prstGeom>
          <a:noFill/>
        </p:spPr>
      </p:pic>
      <p:pic>
        <p:nvPicPr>
          <p:cNvPr id="23" name="Picture 6" descr="http://shiryaevpavel.ru/wp-content/uploads/2015/09/image_2342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418315" y="4846663"/>
            <a:ext cx="166522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ds04.infourok.ru/uploads/ex/08b0/000636b7-59503da4/hello_html_574a63e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28860" y="714356"/>
            <a:ext cx="3494049" cy="390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00496" y="1214422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&gt;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3643314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=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2500306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=</a:t>
            </a:r>
            <a:endParaRPr lang="ru-RU" sz="4800" dirty="0"/>
          </a:p>
        </p:txBody>
      </p:sp>
      <p:pic>
        <p:nvPicPr>
          <p:cNvPr id="10" name="Picture 2" descr="https://ds04.infourok.ru/uploads/ex/0ffd/00092434-1f4f9e2a/hello_html_6726264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"/>
          <a:stretch/>
        </p:blipFill>
        <p:spPr bwMode="auto">
          <a:xfrm>
            <a:off x="2857488" y="4572008"/>
            <a:ext cx="3168352" cy="162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43372" y="500063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&lt;</a:t>
            </a:r>
            <a:endParaRPr lang="ru-RU" sz="4000" b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0"/>
            <a:ext cx="804389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097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3537" y="1052736"/>
            <a:ext cx="8432937" cy="2448272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flipH="1">
            <a:off x="5148064" y="1484784"/>
            <a:ext cx="792088" cy="1800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4fcba10cbb6b5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76434" y="1643050"/>
            <a:ext cx="3733826" cy="35004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Раскрасить только те предметы, 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про которые можно сказать, что их здесь два.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928670"/>
            <a:ext cx="5922326" cy="1903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fs00.infourok.ru/images/doc/221/10862/1/img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https://im0-tub-ru.yandex.net/i?id=b10a3b8baf6357f82b9297275f7b3eae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0-tub-ru.yandex.net/i?id=dc2df830e4cac122a280fa48d8fabf1f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71475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4286256"/>
            <a:ext cx="113903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4357694"/>
            <a:ext cx="87562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4286256"/>
            <a:ext cx="140252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0.33681 -0.365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-0.07761 -0.392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24254 -0.39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im0-tub-ru.yandex.net/i?id=a3d0c88c65bbb33c43ffcd53ee96b1a2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357166"/>
            <a:ext cx="4656546" cy="1656184"/>
          </a:xfrm>
          <a:prstGeom prst="rect">
            <a:avLst/>
          </a:prstGeom>
          <a:noFill/>
        </p:spPr>
      </p:pic>
      <p:pic>
        <p:nvPicPr>
          <p:cNvPr id="11268" name="Picture 4" descr="https://im0-tub-ru.yandex.net/i?id=60c87cf5000de3b69de5d168c41fdf21-sr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2000240"/>
            <a:ext cx="471601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ПОДГОТОВКА К ШКОЛЕ\МАТЕМАТИКА\Число 2\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8143932" cy="351243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Посчитай и напиши нужную цифру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28860" y="157161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14876" y="157161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143768" y="157161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28992" y="4500570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14942" y="442913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072462" y="4572008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49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«Число и цифра 2. Знаки +, -, =.  Столько же»</vt:lpstr>
      <vt:lpstr>Повторение</vt:lpstr>
      <vt:lpstr>Слайд 3</vt:lpstr>
      <vt:lpstr>Раскрасить только те предметы,  про которые можно сказать, что их здесь два.</vt:lpstr>
      <vt:lpstr>Слайд 5</vt:lpstr>
      <vt:lpstr>Слайд 6</vt:lpstr>
      <vt:lpstr>Слайд 7</vt:lpstr>
      <vt:lpstr>Слайд 8</vt:lpstr>
      <vt:lpstr>Посчитай и напиши нужную цифру</vt:lpstr>
      <vt:lpstr>Работа в тетрадях</vt:lpstr>
      <vt:lpstr>Составить числовые выражения</vt:lpstr>
      <vt:lpstr>Придумайте  задачки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IRU</dc:creator>
  <cp:lastModifiedBy>Компьютер</cp:lastModifiedBy>
  <cp:revision>33</cp:revision>
  <dcterms:created xsi:type="dcterms:W3CDTF">2018-02-13T04:17:22Z</dcterms:created>
  <dcterms:modified xsi:type="dcterms:W3CDTF">2019-01-08T12:37:12Z</dcterms:modified>
</cp:coreProperties>
</file>