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71" r:id="rId4"/>
    <p:sldId id="257" r:id="rId5"/>
    <p:sldId id="276" r:id="rId6"/>
    <p:sldId id="274" r:id="rId7"/>
    <p:sldId id="258" r:id="rId8"/>
    <p:sldId id="259" r:id="rId9"/>
    <p:sldId id="267" r:id="rId10"/>
    <p:sldId id="260" r:id="rId11"/>
    <p:sldId id="261" r:id="rId12"/>
    <p:sldId id="265" r:id="rId13"/>
    <p:sldId id="270" r:id="rId14"/>
    <p:sldId id="277" r:id="rId15"/>
    <p:sldId id="26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7.png"/><Relationship Id="rId7" Type="http://schemas.openxmlformats.org/officeDocument/2006/relationships/image" Target="../media/image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Число и цифра 3.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71736" y="357166"/>
            <a:ext cx="4000528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714356"/>
            <a:ext cx="8215338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m0-tub-ru.yandex.net/i?id=0b067455f2570be3dd797b452990413b-l&amp;n=13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14612" y="857232"/>
            <a:ext cx="4143404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1" y="0"/>
            <a:ext cx="3428991" cy="428604"/>
          </a:xfrm>
          <a:prstGeom prst="wave">
            <a:avLst>
              <a:gd name="adj1" fmla="val 13005"/>
              <a:gd name="adj2" fmla="val 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Число и цифра 3.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AutoShape 2"/>
          <p:cNvSpPr>
            <a:spLocks noChangeArrowheads="1"/>
          </p:cNvSpPr>
          <p:nvPr/>
        </p:nvSpPr>
        <p:spPr bwMode="auto">
          <a:xfrm>
            <a:off x="5929322" y="0"/>
            <a:ext cx="3214678" cy="500042"/>
          </a:xfrm>
          <a:prstGeom prst="wave">
            <a:avLst>
              <a:gd name="adj1" fmla="val 13005"/>
              <a:gd name="adj2" fmla="val 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Число и цифра 3.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F:\ПОДГОТОВКА К ШКОЛЕ\МАТЕМАТИКА\Число 3\1.pn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643050"/>
            <a:ext cx="364330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F:\ПОДГОТОВКА К ШКОЛЕ\МАТЕМАТИКА\Число 3\1.pn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86380" y="1643050"/>
            <a:ext cx="357186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D:\ЧЕРНАЯ ФЛЕШКА\ПОДГОТОВКА К ШКОЛЕ\МАТЕМАТИКА\Число 3\p0009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3714752"/>
            <a:ext cx="3643306" cy="858420"/>
          </a:xfrm>
          <a:prstGeom prst="rect">
            <a:avLst/>
          </a:prstGeom>
          <a:noFill/>
        </p:spPr>
      </p:pic>
      <p:pic>
        <p:nvPicPr>
          <p:cNvPr id="7" name="Picture 2" descr="D:\ЧЕРНАЯ ФЛЕШКА\ПОДГОТОВКА К ШКОЛЕ\МАТЕМАТИКА\Число 3\p0009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86380" y="3786190"/>
            <a:ext cx="3643306" cy="858420"/>
          </a:xfrm>
          <a:prstGeom prst="rect">
            <a:avLst/>
          </a:prstGeom>
          <a:noFill/>
        </p:spPr>
      </p:pic>
      <p:pic>
        <p:nvPicPr>
          <p:cNvPr id="8" name="Picture 2" descr="D:\ЧЕРНАЯ ФЛЕШКА\ПОДГОТОВКА К ШКОЛЕ\МАТЕМАТИКА\Число 3\p0009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4572008"/>
            <a:ext cx="3974652" cy="1000132"/>
          </a:xfrm>
          <a:prstGeom prst="rect">
            <a:avLst/>
          </a:prstGeom>
          <a:noFill/>
        </p:spPr>
      </p:pic>
      <p:pic>
        <p:nvPicPr>
          <p:cNvPr id="9" name="Picture 2" descr="D:\ЧЕРНАЯ ФЛЕШКА\ПОДГОТОВКА К ШКОЛЕ\МАТЕМАТИКА\Число 3\p0009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214942" y="4643446"/>
            <a:ext cx="3929058" cy="988659"/>
          </a:xfrm>
          <a:prstGeom prst="rect">
            <a:avLst/>
          </a:prstGeom>
          <a:noFill/>
        </p:spPr>
      </p:pic>
      <p:pic>
        <p:nvPicPr>
          <p:cNvPr id="1027" name="Picture 3" descr="D:\ПРЕЗЕНТАЦИИ К УРОКАМ\ОКР МИР\ASSA_tren_sklad2-10_1-1000x750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0" y="428604"/>
            <a:ext cx="3753742" cy="1214446"/>
          </a:xfrm>
          <a:prstGeom prst="rect">
            <a:avLst/>
          </a:prstGeom>
          <a:noFill/>
        </p:spPr>
      </p:pic>
      <p:pic>
        <p:nvPicPr>
          <p:cNvPr id="13" name="Picture 3" descr="D:\ПРЕЗЕНТАЦИИ К УРОКАМ\ОКР МИР\ASSA_tren_sklad2-10_1-1000x750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390258" y="571480"/>
            <a:ext cx="3753742" cy="1071570"/>
          </a:xfrm>
          <a:prstGeom prst="rect">
            <a:avLst/>
          </a:prstGeom>
          <a:noFill/>
        </p:spPr>
      </p:pic>
      <p:pic>
        <p:nvPicPr>
          <p:cNvPr id="14" name="Рисунок 13" descr="F:\ПОДГОТОВКА К ШКОЛЕ\МАТЕМАТИКА\Число 3\2.png"/>
          <p:cNvPicPr/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0" y="5729265"/>
            <a:ext cx="3714776" cy="1128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F:\ПОДГОТОВКА К ШКОЛЕ\МАТЕМАТИКА\Число 3\2.png"/>
          <p:cNvPicPr/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5429224" y="5729265"/>
            <a:ext cx="3714776" cy="1128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2143107" cy="1571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215206" y="0"/>
            <a:ext cx="1928794" cy="1571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85984" y="142852"/>
            <a:ext cx="2000264" cy="1071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72066" y="0"/>
            <a:ext cx="1928826" cy="1142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0" y="1428736"/>
            <a:ext cx="364330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572132" y="1428736"/>
            <a:ext cx="357186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0" y="4000504"/>
            <a:ext cx="3786182" cy="285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429256" y="3786190"/>
            <a:ext cx="3714744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m0-tub-ru.yandex.net/i?id=0b067455f2570be3dd797b452990413b-l&amp;n=13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2071670" cy="2357430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2500298" y="0"/>
            <a:ext cx="500066" cy="5714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000760" y="0"/>
            <a:ext cx="500066" cy="5000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500298" y="2928934"/>
            <a:ext cx="500066" cy="5000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0" y="2357430"/>
            <a:ext cx="857224" cy="1428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357422" y="2285992"/>
            <a:ext cx="1643074" cy="3571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500694" y="2285992"/>
            <a:ext cx="2000264" cy="3571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0" y="5214950"/>
            <a:ext cx="1000100" cy="21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Рисунок 23" descr="https://im0-tub-ru.yandex.net/i?id=0b067455f2570be3dd797b452990413b-l&amp;n=13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285992"/>
            <a:ext cx="2071670" cy="2357430"/>
          </a:xfrm>
          <a:prstGeom prst="rect">
            <a:avLst/>
          </a:prstGeom>
          <a:noFill/>
        </p:spPr>
      </p:pic>
      <p:pic>
        <p:nvPicPr>
          <p:cNvPr id="25" name="Рисунок 24" descr="https://im0-tub-ru.yandex.net/i?id=0b067455f2570be3dd797b452990413b-l&amp;n=13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4571984"/>
            <a:ext cx="2071670" cy="2286016"/>
          </a:xfrm>
          <a:prstGeom prst="rect">
            <a:avLst/>
          </a:prstGeom>
          <a:noFill/>
        </p:spPr>
      </p:pic>
      <p:pic>
        <p:nvPicPr>
          <p:cNvPr id="26" name="Рисунок 25" descr="https://im0-tub-ru.yandex.net/i?id=0b067455f2570be3dd797b452990413b-l&amp;n=13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357422" y="0"/>
            <a:ext cx="2071670" cy="2286016"/>
          </a:xfrm>
          <a:prstGeom prst="rect">
            <a:avLst/>
          </a:prstGeom>
          <a:noFill/>
        </p:spPr>
      </p:pic>
      <p:pic>
        <p:nvPicPr>
          <p:cNvPr id="27" name="Рисунок 26" descr="https://im0-tub-ru.yandex.net/i?id=0b067455f2570be3dd797b452990413b-l&amp;n=13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85984" y="2285992"/>
            <a:ext cx="2071670" cy="2286016"/>
          </a:xfrm>
          <a:prstGeom prst="rect">
            <a:avLst/>
          </a:prstGeom>
          <a:noFill/>
        </p:spPr>
      </p:pic>
      <p:pic>
        <p:nvPicPr>
          <p:cNvPr id="28" name="Рисунок 27" descr="https://im0-tub-ru.yandex.net/i?id=0b067455f2570be3dd797b452990413b-l&amp;n=13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85984" y="4571984"/>
            <a:ext cx="2071670" cy="2286016"/>
          </a:xfrm>
          <a:prstGeom prst="rect">
            <a:avLst/>
          </a:prstGeom>
          <a:noFill/>
        </p:spPr>
      </p:pic>
      <p:pic>
        <p:nvPicPr>
          <p:cNvPr id="29" name="Рисунок 28" descr="https://im0-tub-ru.yandex.net/i?id=0b067455f2570be3dd797b452990413b-l&amp;n=13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4876" y="0"/>
            <a:ext cx="2071670" cy="2286016"/>
          </a:xfrm>
          <a:prstGeom prst="rect">
            <a:avLst/>
          </a:prstGeom>
          <a:noFill/>
        </p:spPr>
      </p:pic>
      <p:pic>
        <p:nvPicPr>
          <p:cNvPr id="30" name="Рисунок 29" descr="https://im0-tub-ru.yandex.net/i?id=0b067455f2570be3dd797b452990413b-l&amp;n=13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58016" y="0"/>
            <a:ext cx="2071670" cy="2286016"/>
          </a:xfrm>
          <a:prstGeom prst="rect">
            <a:avLst/>
          </a:prstGeom>
          <a:noFill/>
        </p:spPr>
      </p:pic>
      <p:pic>
        <p:nvPicPr>
          <p:cNvPr id="31" name="Рисунок 30" descr="https://im0-tub-ru.yandex.net/i?id=0b067455f2570be3dd797b452990413b-l&amp;n=13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2285992"/>
            <a:ext cx="2071670" cy="2286016"/>
          </a:xfrm>
          <a:prstGeom prst="rect">
            <a:avLst/>
          </a:prstGeom>
          <a:noFill/>
        </p:spPr>
      </p:pic>
      <p:pic>
        <p:nvPicPr>
          <p:cNvPr id="32" name="Рисунок 31" descr="https://im0-tub-ru.yandex.net/i?id=0b067455f2570be3dd797b452990413b-l&amp;n=13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58016" y="2285992"/>
            <a:ext cx="2071670" cy="2286016"/>
          </a:xfrm>
          <a:prstGeom prst="rect">
            <a:avLst/>
          </a:prstGeom>
          <a:noFill/>
        </p:spPr>
      </p:pic>
      <p:pic>
        <p:nvPicPr>
          <p:cNvPr id="33" name="Рисунок 32" descr="https://im0-tub-ru.yandex.net/i?id=0b067455f2570be3dd797b452990413b-l&amp;n=13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4571984"/>
            <a:ext cx="2071670" cy="2286016"/>
          </a:xfrm>
          <a:prstGeom prst="rect">
            <a:avLst/>
          </a:prstGeom>
          <a:noFill/>
        </p:spPr>
      </p:pic>
      <p:pic>
        <p:nvPicPr>
          <p:cNvPr id="34" name="Рисунок 33" descr="https://im0-tub-ru.yandex.net/i?id=0b067455f2570be3dd797b452990413b-l&amp;n=13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58016" y="4571984"/>
            <a:ext cx="2071670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ПРЕЗЕНТАЦИИ К УРОКАМ\ОКР МИР\ASSA_tren_sklad2-10_1-1000x75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728" y="1214422"/>
            <a:ext cx="5961826" cy="1928826"/>
          </a:xfrm>
          <a:prstGeom prst="rect">
            <a:avLst/>
          </a:prstGeom>
          <a:noFill/>
        </p:spPr>
      </p:pic>
      <p:pic>
        <p:nvPicPr>
          <p:cNvPr id="4098" name="Picture 2" descr="D:\ПРЕЗЕНТАЦИИ К УРОКАМ\МАТЕМАТИКА\Числа и цифры от 0-10\Состав чисел СЧЕТЫ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85918" y="3357562"/>
            <a:ext cx="1857388" cy="1714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8064896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ПОДГОТОВКА К ШКОЛЕ\МАТЕМАТИКА\Число 3\1.pn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7224" y="642918"/>
            <a:ext cx="7143800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img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85786" y="500042"/>
            <a:ext cx="7786742" cy="36433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ЧЕРНАЯ ФЛЕШКА\ПОДГОТОВКА К ШКОЛЕ\МАТЕМАТИКА\Число 3\p0009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85918" y="1357298"/>
            <a:ext cx="4826363" cy="928694"/>
          </a:xfrm>
          <a:prstGeom prst="rect">
            <a:avLst/>
          </a:prstGeom>
          <a:noFill/>
        </p:spPr>
      </p:pic>
      <p:pic>
        <p:nvPicPr>
          <p:cNvPr id="3" name="Picture 2" descr="D:\ЧЕРНАЯ ФЛЕШКА\ПОДГОТОВКА К ШКОЛЕ\МАТЕМАТИКА\Число 3\p0009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85918" y="2143116"/>
            <a:ext cx="4826363" cy="1214446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65403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B0F0"/>
                </a:solidFill>
              </a:rPr>
              <a:t>Соедини цифры с нужным количеством предметов</a:t>
            </a:r>
            <a:endParaRPr lang="ru-RU" sz="28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ПОДГОТОВКА К ШКОЛЕ\МАТЕМАТИКА\Число 3\2.pn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857232"/>
            <a:ext cx="8286808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2357430"/>
            <a:ext cx="400052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Рассмотрите картинки, расставьте знаки больше, меньше или равно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1928802"/>
            <a:ext cx="3786214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1857356" y="2857496"/>
            <a:ext cx="64294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857356" y="3000372"/>
            <a:ext cx="64294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1785918" y="4071942"/>
            <a:ext cx="642942" cy="714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785918" y="4143380"/>
            <a:ext cx="571504" cy="2857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6215074" y="2643182"/>
            <a:ext cx="571504" cy="2857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6215074" y="2571744"/>
            <a:ext cx="642942" cy="714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5072074"/>
            <a:ext cx="80010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Цифра 3 состоит из верхнего и нижнего малых полуовалов. Начинают писать цифру немного выше центра клетки (примерно в той же части клетки, что и цифру 2).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Начало написания первого элемента цифры 3 очень похоже на первый элемент цифры 2. Верхний полуовал доводят почти до центра клетки и, не отрывая ручки от бумаги, пишут нижний полуовал. Нижний полуовал немного больше верхнего.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14810" y="428604"/>
            <a:ext cx="4433152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642918"/>
            <a:ext cx="392905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101</Words>
  <Application>Microsoft Office PowerPoint</Application>
  <PresentationFormat>Экран (4:3)</PresentationFormat>
  <Paragraphs>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Число и цифра 3.</vt:lpstr>
      <vt:lpstr>Слайд 2</vt:lpstr>
      <vt:lpstr>Слайд 3</vt:lpstr>
      <vt:lpstr>Слайд 4</vt:lpstr>
      <vt:lpstr>Слайд 5</vt:lpstr>
      <vt:lpstr>Соедини цифры с нужным количеством предметов</vt:lpstr>
      <vt:lpstr>Слайд 7</vt:lpstr>
      <vt:lpstr>Рассмотрите картинки, расставьте знаки больше, меньше или равно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Число и цифра 3.</dc:title>
  <dc:creator>Компьютер</dc:creator>
  <cp:lastModifiedBy>Компьютер</cp:lastModifiedBy>
  <cp:revision>21</cp:revision>
  <dcterms:created xsi:type="dcterms:W3CDTF">2018-02-23T13:50:19Z</dcterms:created>
  <dcterms:modified xsi:type="dcterms:W3CDTF">2019-01-08T12:30:09Z</dcterms:modified>
</cp:coreProperties>
</file>