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3" r:id="rId4"/>
    <p:sldId id="258" r:id="rId5"/>
    <p:sldId id="260" r:id="rId6"/>
    <p:sldId id="264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56"/>
    <a:srgbClr val="F3CE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olled-paper-24490580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t="4646" b="5591"/>
          <a:stretch>
            <a:fillRect/>
          </a:stretch>
        </p:blipFill>
        <p:spPr>
          <a:xfrm rot="6909724">
            <a:off x="5064988" y="-998759"/>
            <a:ext cx="4096169" cy="4953596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2285992"/>
            <a:ext cx="785818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571876"/>
            <a:ext cx="785818" cy="7858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3214686"/>
            <a:ext cx="785818" cy="7858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15272" y="3214686"/>
            <a:ext cx="785818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3000372"/>
            <a:ext cx="714380" cy="7143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3357562"/>
            <a:ext cx="714380" cy="7143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>
            <a:stCxn id="5" idx="3"/>
            <a:endCxn id="6" idx="1"/>
          </p:cNvCxnSpPr>
          <p:nvPr/>
        </p:nvCxnSpPr>
        <p:spPr>
          <a:xfrm>
            <a:off x="1071538" y="2714620"/>
            <a:ext cx="428628" cy="125016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3"/>
            <a:endCxn id="7" idx="1"/>
          </p:cNvCxnSpPr>
          <p:nvPr/>
        </p:nvCxnSpPr>
        <p:spPr>
          <a:xfrm flipV="1">
            <a:off x="2285984" y="3607595"/>
            <a:ext cx="857256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3"/>
            <a:endCxn id="9" idx="1"/>
          </p:cNvCxnSpPr>
          <p:nvPr/>
        </p:nvCxnSpPr>
        <p:spPr>
          <a:xfrm flipV="1">
            <a:off x="3929058" y="3357562"/>
            <a:ext cx="571504" cy="25003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9" idx="3"/>
            <a:endCxn id="10" idx="1"/>
          </p:cNvCxnSpPr>
          <p:nvPr/>
        </p:nvCxnSpPr>
        <p:spPr>
          <a:xfrm>
            <a:off x="5214942" y="3357562"/>
            <a:ext cx="714380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0" idx="3"/>
            <a:endCxn id="8" idx="1"/>
          </p:cNvCxnSpPr>
          <p:nvPr/>
        </p:nvCxnSpPr>
        <p:spPr>
          <a:xfrm flipV="1">
            <a:off x="6643702" y="3643314"/>
            <a:ext cx="1071570" cy="7143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14414" y="278605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-30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14546" y="307181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+40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6182" y="278605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-20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14942" y="2857496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-50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3702" y="292893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+70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5000636"/>
            <a:ext cx="785818" cy="7858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357826"/>
            <a:ext cx="785818" cy="7858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286116" y="5000636"/>
            <a:ext cx="785818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929190" y="5286388"/>
            <a:ext cx="785818" cy="7858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72264" y="5143512"/>
            <a:ext cx="857256" cy="7858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4" name="Прямая со стрелкой 73"/>
          <p:cNvCxnSpPr>
            <a:stCxn id="45" idx="3"/>
            <a:endCxn id="46" idx="1"/>
          </p:cNvCxnSpPr>
          <p:nvPr/>
        </p:nvCxnSpPr>
        <p:spPr>
          <a:xfrm>
            <a:off x="1000100" y="5393545"/>
            <a:ext cx="714380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46" idx="3"/>
            <a:endCxn id="47" idx="1"/>
          </p:cNvCxnSpPr>
          <p:nvPr/>
        </p:nvCxnSpPr>
        <p:spPr>
          <a:xfrm flipV="1">
            <a:off x="2500298" y="5429264"/>
            <a:ext cx="785818" cy="32147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47" idx="3"/>
            <a:endCxn id="48" idx="1"/>
          </p:cNvCxnSpPr>
          <p:nvPr/>
        </p:nvCxnSpPr>
        <p:spPr>
          <a:xfrm>
            <a:off x="4071934" y="5429264"/>
            <a:ext cx="857256" cy="25003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stCxn id="48" idx="3"/>
            <a:endCxn id="49" idx="1"/>
          </p:cNvCxnSpPr>
          <p:nvPr/>
        </p:nvCxnSpPr>
        <p:spPr>
          <a:xfrm flipV="1">
            <a:off x="5715008" y="5536421"/>
            <a:ext cx="857256" cy="14287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142976" y="485776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571736" y="485776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14810" y="485776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86446" y="485776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143900" y="4714884"/>
            <a:ext cx="785818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 стрелкой 56"/>
          <p:cNvCxnSpPr>
            <a:stCxn id="49" idx="3"/>
            <a:endCxn id="56" idx="1"/>
          </p:cNvCxnSpPr>
          <p:nvPr/>
        </p:nvCxnSpPr>
        <p:spPr>
          <a:xfrm flipV="1">
            <a:off x="7429520" y="5143512"/>
            <a:ext cx="714380" cy="39290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58082" y="450057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+7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71604" y="364331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14678" y="328612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00562" y="3071810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29322" y="335756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86710" y="328612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85918" y="542926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57554" y="514351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00628" y="535782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43702" y="5214950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143900" y="4857760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Путешествие по морю Математики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Путешествие по морю Математики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49</Words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Путешествие по морю Математики</vt:lpstr>
      <vt:lpstr>Слайд 5</vt:lpstr>
      <vt:lpstr>Путешествие по морю Математики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Henriette</dc:creator>
  <cp:lastModifiedBy>Stich</cp:lastModifiedBy>
  <cp:revision>18</cp:revision>
  <dcterms:created xsi:type="dcterms:W3CDTF">2016-09-27T04:49:22Z</dcterms:created>
  <dcterms:modified xsi:type="dcterms:W3CDTF">2016-09-27T15:31:03Z</dcterms:modified>
</cp:coreProperties>
</file>