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0" r:id="rId1"/>
  </p:sldMasterIdLst>
  <p:sldIdLst>
    <p:sldId id="257" r:id="rId2"/>
    <p:sldId id="271" r:id="rId3"/>
    <p:sldId id="261" r:id="rId4"/>
    <p:sldId id="262" r:id="rId5"/>
    <p:sldId id="264" r:id="rId6"/>
    <p:sldId id="265" r:id="rId7"/>
    <p:sldId id="266" r:id="rId8"/>
    <p:sldId id="267" r:id="rId9"/>
    <p:sldId id="263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8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375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729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849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1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619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215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633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73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72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62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974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D166F13E-975A-4CA6-9BA2-4E4CD31A95B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77889F13-7890-4977-91E8-D1ACB445A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38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6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5969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96" y="1248482"/>
            <a:ext cx="8503691" cy="439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9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93" y="1240971"/>
            <a:ext cx="8716192" cy="444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69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58" y="1188719"/>
            <a:ext cx="8745715" cy="451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3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58984" y="1715649"/>
            <a:ext cx="74850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200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Будем все сейчас играть</a:t>
            </a:r>
            <a:r>
              <a:rPr lang="ru-RU" sz="3200" b="1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,</a:t>
            </a:r>
            <a:endParaRPr lang="ru-RU" sz="3200" b="1" i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r>
              <a:rPr lang="ru-RU" sz="3200" b="1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Будем </a:t>
            </a:r>
            <a:r>
              <a:rPr lang="ru-RU" sz="3200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ритмы создавать</a:t>
            </a:r>
            <a:r>
              <a:rPr lang="ru-RU" sz="3200" b="1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.</a:t>
            </a:r>
            <a:endParaRPr lang="ru-RU" sz="3200" b="1" i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r>
              <a:rPr lang="ru-RU" sz="3200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Ладошки будут хлопать</a:t>
            </a:r>
            <a:r>
              <a:rPr lang="ru-RU" sz="3200" b="1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,</a:t>
            </a:r>
            <a:endParaRPr lang="ru-RU" sz="3200" b="1" i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r>
              <a:rPr lang="ru-RU" sz="3200" b="1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Ну</a:t>
            </a:r>
            <a:r>
              <a:rPr lang="ru-RU" sz="3200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, а ножки - топать</a:t>
            </a:r>
            <a:r>
              <a:rPr lang="ru-RU" sz="3200" b="1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.</a:t>
            </a:r>
            <a:endParaRPr lang="ru-RU" sz="3200" b="1" i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r>
              <a:rPr lang="ru-RU" sz="3200" b="1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Ты </a:t>
            </a:r>
            <a:r>
              <a:rPr lang="ru-RU" sz="3200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на схему посмотри</a:t>
            </a:r>
            <a:r>
              <a:rPr lang="ru-RU" sz="3200" b="1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,</a:t>
            </a:r>
            <a:endParaRPr lang="ru-RU" sz="3200" b="1" i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r>
              <a:rPr lang="ru-RU" sz="3200" b="1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А </a:t>
            </a:r>
            <a:r>
              <a:rPr lang="ru-RU" sz="3200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потом все повтори.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09396">
            <a:off x="7145876" y="4228928"/>
            <a:ext cx="1986671" cy="19866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461412">
            <a:off x="6130680" y="5138418"/>
            <a:ext cx="1900774" cy="19007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476013">
            <a:off x="742620" y="-61602"/>
            <a:ext cx="1832728" cy="1832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902451">
            <a:off x="-31578" y="721862"/>
            <a:ext cx="2119048" cy="21190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3751">
            <a:off x="1053072" y="5017612"/>
            <a:ext cx="1719943" cy="171994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43035">
            <a:off x="6694713" y="-225653"/>
            <a:ext cx="1752600" cy="17526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647712" flipV="1">
            <a:off x="-179167" y="3545095"/>
            <a:ext cx="2414225" cy="231677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714656" flipH="1">
            <a:off x="7404400" y="211972"/>
            <a:ext cx="2136978" cy="24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5613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91" y="1185916"/>
            <a:ext cx="9130938" cy="441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5417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503" y="1264477"/>
            <a:ext cx="9340923" cy="441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648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503" y="1151541"/>
            <a:ext cx="9068971" cy="446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29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928" y="1097280"/>
            <a:ext cx="9125842" cy="454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7027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0" y="1227909"/>
            <a:ext cx="913257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499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4" y="1218613"/>
            <a:ext cx="9151136" cy="458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019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928" y="1097280"/>
            <a:ext cx="9125842" cy="454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3ACF124-275F-44F2-8DE0-0A755069829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88</TotalTime>
  <Words>31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Bookman Old Style</vt:lpstr>
      <vt:lpstr>Calibri Light</vt:lpstr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9</cp:revision>
  <dcterms:created xsi:type="dcterms:W3CDTF">2019-01-04T12:03:49Z</dcterms:created>
  <dcterms:modified xsi:type="dcterms:W3CDTF">2019-01-08T13:37:40Z</dcterms:modified>
</cp:coreProperties>
</file>