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43" autoAdjust="0"/>
  </p:normalViewPr>
  <p:slideViewPr>
    <p:cSldViewPr>
      <p:cViewPr varScale="1">
        <p:scale>
          <a:sx n="98" d="100"/>
          <a:sy n="98" d="100"/>
        </p:scale>
        <p:origin x="-10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656184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1 декабря – Всемирный день борьбы со СПИДом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1026" name="Picture 2" descr="C:\Users\Olga\Desktop\Downloads\эмблема спи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348880"/>
            <a:ext cx="6192688" cy="344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59632" y="375846"/>
            <a:ext cx="78843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haroni" pitchFamily="2" charset="-79"/>
              </a:rPr>
              <a:t>Основные понятия:</a:t>
            </a:r>
            <a:endParaRPr kumimoji="0" lang="ru-RU" sz="2400" b="1" i="0" u="none" strike="noStrike" normalizeH="0" baseline="0" dirty="0" smtClean="0">
              <a:ln w="18000">
                <a:solidFill>
                  <a:srgbClr val="FFFF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haroni" pitchFamily="2" charset="-79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971600" y="980728"/>
            <a:ext cx="8172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ВИЧ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вирус иммунодефицита человека – возбудитель ВИЧ-инфекции и СПИДа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99592" y="2186289"/>
            <a:ext cx="79928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ВИЧ-инфекция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инфекционное заболевание, причиной которого является ВИЧ, а исходом – СПИД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899592" y="3215271"/>
            <a:ext cx="79208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СПИД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синдром приобретенного иммунодефицита – это конечная стадия ВИЧ-инфекции, когда иммунная система человека поражается настолько, что становится неспособной сопротивляться любым видам инфекции. Любая инфекция, даже самая безобидная, способна привести к тяжелому заболеванию и летальному исходу.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1"/>
      <p:bldP spid="2051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52736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Во </a:t>
            </a:r>
            <a:r>
              <a:rPr lang="ru-RU" sz="2000" dirty="0" smtClean="0">
                <a:solidFill>
                  <a:schemeClr val="bg1"/>
                </a:solidFill>
              </a:rPr>
              <a:t>всем мире официально зарегистрировано около 40 млн. ВИЧ-инфицированных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1915422"/>
            <a:ext cx="93245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2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haroni" pitchFamily="2" charset="-79"/>
              </a:rPr>
              <a:t>За последние три десятилетия СПИД унес более 25 миллионов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cs typeface="Aharoni" pitchFamily="2" charset="-79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haroni" pitchFamily="2" charset="-79"/>
              </a:rPr>
              <a:t>человеческих жизней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996952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 </a:t>
            </a:r>
            <a:r>
              <a:rPr lang="ru-RU" sz="2000" dirty="0" smtClean="0">
                <a:solidFill>
                  <a:schemeClr val="bg1"/>
                </a:solidFill>
              </a:rPr>
              <a:t>России  зарегистрировано около 700 тыс. ВИЧ-инфицированных,  в том числе  около 7 тыс. детей в возрасте до 15 лет.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221088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Ежедневно </a:t>
            </a:r>
            <a:r>
              <a:rPr lang="ru-RU" sz="2000" dirty="0" smtClean="0">
                <a:solidFill>
                  <a:schemeClr val="bg1"/>
                </a:solidFill>
              </a:rPr>
              <a:t>в мире заражается около 8500 </a:t>
            </a:r>
            <a:r>
              <a:rPr lang="ru-RU" sz="2000" dirty="0" smtClean="0">
                <a:solidFill>
                  <a:schemeClr val="bg1"/>
                </a:solidFill>
              </a:rPr>
              <a:t>человек, в том числе в России – 200.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5157192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Число ВИЧ-инфицированных граждан в России выросло почти в два раза за последние пять лет.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476672"/>
            <a:ext cx="4392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haroni" pitchFamily="2" charset="-79"/>
              </a:rPr>
              <a:t>Статистика:</a:t>
            </a:r>
            <a:endParaRPr lang="ru-RU" sz="2400" b="1" dirty="0" smtClean="0">
              <a:ln w="18000">
                <a:solidFill>
                  <a:srgbClr val="FFFF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4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4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4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451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5760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haroni" pitchFamily="2" charset="-79"/>
              </a:rPr>
              <a:t>Распространение ВИЧ-инфекции</a:t>
            </a:r>
            <a:endParaRPr lang="ru-RU" sz="2000" b="1" dirty="0" smtClean="0">
              <a:ln w="18000">
                <a:solidFill>
                  <a:srgbClr val="FFFF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haroni" pitchFamily="2" charset="-79"/>
            </a:endParaRPr>
          </a:p>
        </p:txBody>
      </p:sp>
      <p:pic>
        <p:nvPicPr>
          <p:cNvPr id="3" name="Рисунок 2" descr="C:\Users\Olga\Desktop\Downloads\карта 1 спид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1052736"/>
            <a:ext cx="7848871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Olga\Desktop\Downloads\коллаж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734481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827584" y="492325"/>
            <a:ext cx="8316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Мемориал 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Свеча памяти умерших от СПИДа”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C:\Users\Olga\Desktop\Downloads\мемориал памяти умерших от спид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7632848" cy="475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Olga\Desktop\Downloads\красная ленточк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851920" y="908720"/>
            <a:ext cx="4176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Символ Дня </a:t>
            </a:r>
            <a:r>
              <a:rPr lang="ru-RU" sz="2000" dirty="0" smtClean="0">
                <a:solidFill>
                  <a:schemeClr val="bg1"/>
                </a:solidFill>
              </a:rPr>
              <a:t>борьбы со СПИДом </a:t>
            </a:r>
            <a:r>
              <a:rPr lang="ru-RU" sz="2000" dirty="0" smtClean="0">
                <a:solidFill>
                  <a:schemeClr val="bg1"/>
                </a:solidFill>
              </a:rPr>
              <a:t>– красная  лента,  придуман американским художником Франком Муром в 1991 году.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8611" name="Picture 3" descr="C:\Users\Olga\Desktop\Downloads\эмблема о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12976"/>
            <a:ext cx="3096344" cy="3168352"/>
          </a:xfrm>
          <a:prstGeom prst="rect">
            <a:avLst/>
          </a:prstGeom>
          <a:noFill/>
        </p:spPr>
      </p:pic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611560" y="4255503"/>
            <a:ext cx="3888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Официальная эмблема Всемирного Дня борьбы со СПИДом, приятая ООН.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День памяти умерших от СПИДа </a:t>
            </a:r>
            <a:r>
              <a:rPr lang="ru-RU" sz="2000" dirty="0" smtClean="0">
                <a:solidFill>
                  <a:schemeClr val="bg1"/>
                </a:solidFill>
              </a:rPr>
              <a:t> - третье </a:t>
            </a:r>
            <a:r>
              <a:rPr lang="ru-RU" sz="2000" dirty="0" smtClean="0">
                <a:solidFill>
                  <a:schemeClr val="bg1"/>
                </a:solidFill>
              </a:rPr>
              <a:t>воскресенье </a:t>
            </a:r>
            <a:r>
              <a:rPr lang="ru-RU" sz="2000" dirty="0" smtClean="0">
                <a:solidFill>
                  <a:schemeClr val="bg1"/>
                </a:solidFill>
              </a:rPr>
              <a:t> мая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908720"/>
            <a:ext cx="69847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Всемирный день борьбы со </a:t>
            </a:r>
            <a:r>
              <a:rPr lang="ru-RU" sz="2000" dirty="0" smtClean="0">
                <a:solidFill>
                  <a:schemeClr val="bg1"/>
                </a:solidFill>
              </a:rPr>
              <a:t>СПИДом – 1 декабря.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9634" name="Picture 2" descr="C:\Users\Olga\Desktop\День борьбы со спидом\акция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2594223" cy="208823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69635" name="Picture 3" descr="C:\Users\Olga\Desktop\День борьбы со спидом\акция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268760"/>
            <a:ext cx="2401614" cy="2592288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69636" name="Picture 4" descr="C:\Users\Olga\Desktop\День борьбы со спидом\акция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933056"/>
            <a:ext cx="2880320" cy="211328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69637" name="Picture 5" descr="C:\Users\Olga\Desktop\День борьбы со спидом\акция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293096"/>
            <a:ext cx="2736304" cy="21876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69638" name="Picture 6" descr="C:\Users\Olga\Desktop\День борьбы со спидом\акция8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1484784"/>
            <a:ext cx="3384376" cy="2952328"/>
          </a:xfrm>
          <a:prstGeom prst="rect">
            <a:avLst/>
          </a:prstGeom>
          <a:noFill/>
        </p:spPr>
      </p:pic>
      <p:pic>
        <p:nvPicPr>
          <p:cNvPr id="69639" name="Picture 7" descr="C:\Users\Olga\Desktop\День борьбы со спидом\акция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4653136"/>
            <a:ext cx="2808312" cy="1728192"/>
          </a:xfrm>
          <a:prstGeom prst="rect">
            <a:avLst/>
          </a:prstGeom>
          <a:noFill/>
        </p:spPr>
      </p:pic>
      <p:pic>
        <p:nvPicPr>
          <p:cNvPr id="69640" name="Picture 8" descr="C:\Users\Olga\Desktop\Downloads\акция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3768" y="2780928"/>
            <a:ext cx="3600400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539552" y="565230"/>
            <a:ext cx="84604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Государственный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Интернет-портал о профилактике и лечении ВИЧ/СПИДа – Сайт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spide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ru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70658" name="Picture 2" descr="C:\Users\Olga\Desktop\Downloads\заголов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5715000" cy="3810000"/>
          </a:xfrm>
          <a:prstGeom prst="snip1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6012160" y="4558818"/>
            <a:ext cx="25202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Информация подготовлена волонтерским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отрядом «Добросердие»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МАОУ «СОШ №93».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101</TotalTime>
  <Words>242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1 декабря – Всемирный день борьбы со СПИДом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декабря – Всемирный день борьбы со СПИДом</dc:title>
  <dc:creator>Olga</dc:creator>
  <cp:lastModifiedBy>Olga</cp:lastModifiedBy>
  <cp:revision>12</cp:revision>
  <dcterms:created xsi:type="dcterms:W3CDTF">2012-12-01T00:02:35Z</dcterms:created>
  <dcterms:modified xsi:type="dcterms:W3CDTF">2012-12-01T01:54:54Z</dcterms:modified>
</cp:coreProperties>
</file>