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8" r:id="rId3"/>
    <p:sldId id="258" r:id="rId4"/>
    <p:sldId id="259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61" r:id="rId17"/>
    <p:sldId id="262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851920" y="1484783"/>
            <a:ext cx="4769793" cy="152251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9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63" y="5321895"/>
            <a:ext cx="6572788" cy="2179043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       4 класса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Черёмухин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Константин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Руководитель: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Максимова А.С.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.С.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476672"/>
            <a:ext cx="7671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МОУ «Марисолинская средняя общеобразовательная школа»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916832"/>
            <a:ext cx="6336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Что такое добро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88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доброты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8" t="11619" r="15262" b="21140"/>
          <a:stretch/>
        </p:blipFill>
        <p:spPr bwMode="auto">
          <a:xfrm>
            <a:off x="2411760" y="1700808"/>
            <a:ext cx="417646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9833" y="5301208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2) Защищать слабого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86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доброты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8" t="12559" r="12105" b="14087"/>
          <a:stretch/>
        </p:blipFill>
        <p:spPr bwMode="auto">
          <a:xfrm>
            <a:off x="2555777" y="2204864"/>
            <a:ext cx="439248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5733256"/>
            <a:ext cx="7569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3) Делиться последним с другом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47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доброты</a:t>
            </a:r>
            <a:endParaRPr lang="ru-RU" dirty="0"/>
          </a:p>
        </p:txBody>
      </p:sp>
      <p:pic>
        <p:nvPicPr>
          <p:cNvPr id="4098" name="Picture 2" descr="C:\Users\1\Desktop\Презентация + конспект урока по ОРКСЭ по теме  Добро и зло  (4 класс)_files\img23(1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1" t="11619" r="12799" b="16908"/>
          <a:stretch/>
        </p:blipFill>
        <p:spPr bwMode="auto">
          <a:xfrm>
            <a:off x="1979712" y="1772816"/>
            <a:ext cx="489654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5373216"/>
            <a:ext cx="2518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завидовать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45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доброты</a:t>
            </a:r>
            <a:endParaRPr lang="ru-RU" dirty="0"/>
          </a:p>
        </p:txBody>
      </p:sp>
      <p:pic>
        <p:nvPicPr>
          <p:cNvPr id="5122" name="Picture 2" descr="C:\Users\1\Desktop\Презентация + конспект урока по ОРКСЭ по теме  Добро и зло  (4 класс)_files\img24(1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2" t="12559" r="11392" b="14557"/>
          <a:stretch/>
        </p:blipFill>
        <p:spPr bwMode="auto">
          <a:xfrm>
            <a:off x="2267744" y="1988840"/>
            <a:ext cx="439248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5085184"/>
            <a:ext cx="5108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Прощать ошибки другим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4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доброты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7" t="15899" r="25819" b="13393"/>
          <a:stretch/>
        </p:blipFill>
        <p:spPr bwMode="auto">
          <a:xfrm>
            <a:off x="2555776" y="1916832"/>
            <a:ext cx="360040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5013176"/>
            <a:ext cx="4268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Беречь природу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06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доброты</a:t>
            </a:r>
            <a:endParaRPr lang="ru-RU" dirty="0"/>
          </a:p>
        </p:txBody>
      </p:sp>
      <p:pic>
        <p:nvPicPr>
          <p:cNvPr id="7170" name="Picture 2" descr="C:\Users\1\Desktop\Презентация + конспект урока по ОРКСЭ по теме  Добро и зло  (4 класс)_files\img26(1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9" t="16320" r="14910" b="19731"/>
          <a:stretch/>
        </p:blipFill>
        <p:spPr bwMode="auto">
          <a:xfrm>
            <a:off x="2915816" y="2060848"/>
            <a:ext cx="388843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5445224"/>
            <a:ext cx="4093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Уважать старших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74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12776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Худо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тому, кто добра не делает никому.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Доброе дело само себя хвалит.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Доброе слово и железные ворота открывает.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Доброе слово и кошке приятно.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Злоба лишает человека силы.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За недобрым пойдешь - на беду набредешь.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3808" y="548680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16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4888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Качества доброго человека: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*Терпеливый                       *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Честный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 Ласковый                          *Храбрый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*Счастливый                       *Щедрый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*Внимательный                  *Жизнерадостный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*Умный                                 *Скромный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*Вежливый                          *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Справедливый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*Сердечный                         *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Трудолюбивый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*Разумный                           *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Весёлый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Умеющий сострадать       *Милосердный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73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хочу стать добрее, мне нужно научиться…"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905506"/>
            <a:ext cx="57423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уступать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Помогать там, где нужна моя помощь;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Понимать другого;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Заботиться о близких;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Выручать друзей в беде;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ссориться;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Улыбаться тем, с кем общаешься;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Сочувствовать;</a:t>
            </a:r>
          </a:p>
        </p:txBody>
      </p:sp>
    </p:spTree>
    <p:extLst>
      <p:ext uri="{BB962C8B-B14F-4D97-AF65-F5344CB8AC3E}">
        <p14:creationId xmlns:p14="http://schemas.microsoft.com/office/powerpoint/2010/main" val="366529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/>
          <a:lstStyle/>
          <a:p>
            <a:pPr marL="0" lvl="0" indent="0" algn="ctr">
              <a:buClrTx/>
              <a:buSzTx/>
              <a:buNone/>
              <a:defRPr/>
            </a:pPr>
            <a:r>
              <a:rPr lang="ru-RU" sz="4000" dirty="0">
                <a:ln>
                  <a:solidFill>
                    <a:srgbClr val="2F1311">
                      <a:lumMod val="95000"/>
                      <a:lumOff val="5000"/>
                    </a:srgb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 и зло творить всегда </a:t>
            </a:r>
          </a:p>
          <a:p>
            <a:pPr marL="0" lvl="0" indent="0" algn="ctr">
              <a:buClrTx/>
              <a:buSzTx/>
              <a:buNone/>
              <a:defRPr/>
            </a:pPr>
            <a:r>
              <a:rPr lang="ru-RU" sz="4000" dirty="0">
                <a:ln>
                  <a:solidFill>
                    <a:srgbClr val="2F1311">
                      <a:lumMod val="95000"/>
                      <a:lumOff val="5000"/>
                    </a:srgb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власти всех людей.</a:t>
            </a:r>
          </a:p>
          <a:p>
            <a:pPr marL="0" lvl="0" indent="0" algn="ctr">
              <a:buClrTx/>
              <a:buSzTx/>
              <a:buNone/>
              <a:defRPr/>
            </a:pPr>
            <a:r>
              <a:rPr lang="ru-RU" sz="4000" dirty="0">
                <a:ln>
                  <a:solidFill>
                    <a:srgbClr val="2F1311">
                      <a:lumMod val="95000"/>
                      <a:lumOff val="5000"/>
                    </a:srgb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зло творится без труда,</a:t>
            </a:r>
          </a:p>
          <a:p>
            <a:pPr marL="0" lvl="0" indent="0" algn="ctr">
              <a:buClrTx/>
              <a:buSzTx/>
              <a:buNone/>
              <a:defRPr/>
            </a:pPr>
            <a:r>
              <a:rPr lang="ru-RU" sz="4000" dirty="0">
                <a:ln>
                  <a:solidFill>
                    <a:srgbClr val="2F1311">
                      <a:lumMod val="95000"/>
                      <a:lumOff val="5000"/>
                    </a:srgb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 творить трудней.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75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582341"/>
            <a:ext cx="60304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  значения понятия «добро»</a:t>
            </a:r>
          </a:p>
          <a:p>
            <a:pPr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толкование  понятия «добро»;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Выяснить представление одноклассников о добре;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изучить литературу по данной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теме;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Собрать поговорки и пословицы о добре;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Собрать мудрые изречения о добре.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43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66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1285875" y="1000125"/>
            <a:ext cx="7358063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понятие «добро»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значение понятия «добро»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исследования:  </a:t>
            </a:r>
          </a:p>
          <a:p>
            <a:pPr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Опрос</a:t>
            </a:r>
          </a:p>
          <a:p>
            <a:pPr marL="342900" indent="-342900">
              <a:buFont typeface="Arial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полученных данных </a:t>
            </a:r>
          </a:p>
          <a:p>
            <a:pPr marL="342900" indent="-342900">
              <a:buFont typeface="Arial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литературы,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интернет-ресурсов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charset="0"/>
              <a:buChar char="•"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32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047974"/>
              </p:ext>
            </p:extLst>
          </p:nvPr>
        </p:nvGraphicFramePr>
        <p:xfrm>
          <a:off x="251520" y="1291600"/>
          <a:ext cx="8712968" cy="326594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48072"/>
                <a:gridCol w="2304256"/>
                <a:gridCol w="5760640"/>
              </a:tblGrid>
              <a:tr h="55322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Ешеева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Диана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Добро, это когда делаешь человеку приятное, помогаешь ему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</a:p>
                    <a:p>
                      <a:pPr algn="just"/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Качества доброго человека: вежливый, честный, трудолюбивый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4464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Мамаева Александра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Добро-это тепло от другого человека.</a:t>
                      </a:r>
                      <a:endParaRPr lang="ru-RU" sz="20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Качества доброго человека: трудолюбивый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Гусева Карина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 – это качество,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которое делает нас лучше.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хороший, честный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Ответы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одноклассников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17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495521"/>
              </p:ext>
            </p:extLst>
          </p:nvPr>
        </p:nvGraphicFramePr>
        <p:xfrm>
          <a:off x="755576" y="692696"/>
          <a:ext cx="8136904" cy="431366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48072"/>
                <a:gridCol w="2232248"/>
                <a:gridCol w="5256584"/>
              </a:tblGrid>
              <a:tr h="1296144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Максимова Елена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 – это забота о другом человеке.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Качества доброго человека: храбрый, милосердный.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Бердникова Альбина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Добро, когда ты делаешь благие дела людям – пожилым, близким.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щедрый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Мочаева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Ксения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Добро, когда люди помогают друг другу.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жизнерадостный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Черёмухин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Костя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Доброта- это качество человека, когда он думает о благе всех.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Качества доброго человека: скромный, милосердный.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99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533098"/>
              </p:ext>
            </p:extLst>
          </p:nvPr>
        </p:nvGraphicFramePr>
        <p:xfrm>
          <a:off x="251521" y="980728"/>
          <a:ext cx="8640960" cy="4419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76063"/>
                <a:gridCol w="2664296"/>
                <a:gridCol w="5400601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Рыбакова Вера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 – это когда делаешь добрые дела.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весёлый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Шаймарданова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Диана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 – это когда делают хорошие дела бесплатно.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честный, умеющий сострадать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Охотников Дима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Добро-это, когда живёшь с умом, приносишь людям только радость.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разумный, трудолюбивый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11.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Соловьёв Рафаил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Добро-это забота о других.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заботливый.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Вайшев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Никита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Добро- это когда ты совершаешь хорошие поступки.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справедливый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536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325412"/>
              </p:ext>
            </p:extLst>
          </p:nvPr>
        </p:nvGraphicFramePr>
        <p:xfrm>
          <a:off x="539553" y="1397000"/>
          <a:ext cx="8208911" cy="5303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76063"/>
                <a:gridCol w="2664296"/>
                <a:gridCol w="4968552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Носов Денис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 – это хороший поступок.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сердечный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Григорьева Таня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Добро, когда ты помогаешь бедным людям.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умный, вежливый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Волкова Диана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 – это когда человек делает только хорошие дела. Ведь на добрых людях мир держится.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внимательный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Лаптева Полина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 –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это когда все заботятся друг о друге.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Качества доброго человека: счастливый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Максимов Дима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Добро-это, когда ты живёшь думая о других. Качества доброго человека: терпеливый, ласковый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032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18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236</TotalTime>
  <Words>610</Words>
  <Application>Microsoft Office PowerPoint</Application>
  <PresentationFormat>Экран (4:3)</PresentationFormat>
  <Paragraphs>127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             </vt:lpstr>
      <vt:lpstr>Презентация PowerPoint</vt:lpstr>
      <vt:lpstr>Презентация PowerPoint</vt:lpstr>
      <vt:lpstr>Презентация PowerPoint</vt:lpstr>
      <vt:lpstr>Ответы одноклассников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доброты</vt:lpstr>
      <vt:lpstr>Правила доброты</vt:lpstr>
      <vt:lpstr>Правила доброты</vt:lpstr>
      <vt:lpstr>Правила доброты</vt:lpstr>
      <vt:lpstr>Правила доброты</vt:lpstr>
      <vt:lpstr>Правила доброты</vt:lpstr>
      <vt:lpstr>Презентация PowerPoint</vt:lpstr>
      <vt:lpstr>Презентация PowerPoint</vt:lpstr>
      <vt:lpstr> Если я хочу стать добрее, мне нужно научиться…"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 Windows</cp:lastModifiedBy>
  <cp:revision>23</cp:revision>
  <dcterms:created xsi:type="dcterms:W3CDTF">2017-03-18T07:47:33Z</dcterms:created>
  <dcterms:modified xsi:type="dcterms:W3CDTF">2019-01-05T07:46:47Z</dcterms:modified>
</cp:coreProperties>
</file>