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Домашние птицы</a:t>
            </a:r>
            <a:br>
              <a:rPr lang="ru-RU" dirty="0" smtClean="0"/>
            </a:br>
            <a:r>
              <a:rPr lang="ru-RU" dirty="0" smtClean="0"/>
              <a:t>Третий </a:t>
            </a:r>
            <a:r>
              <a:rPr lang="ru-RU" dirty="0" smtClean="0"/>
              <a:t>лишний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2029984"/>
          </a:xfrm>
        </p:spPr>
        <p:txBody>
          <a:bodyPr/>
          <a:lstStyle/>
          <a:p>
            <a:r>
              <a:rPr lang="ru-RU" dirty="0" smtClean="0"/>
              <a:t>Выполнила:</a:t>
            </a:r>
          </a:p>
          <a:p>
            <a:r>
              <a:rPr lang="ru-RU" dirty="0" smtClean="0"/>
              <a:t>Чермантиева Т.А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dirty="0" smtClean="0"/>
              <a:t>г</a:t>
            </a:r>
            <a:r>
              <a:rPr lang="ru-RU" dirty="0" smtClean="0"/>
              <a:t>. Нягань 20018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642918"/>
            <a:ext cx="70009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dirty="0" smtClean="0"/>
              <a:t>Муниципальное  автономное дошкольное образовательное учреждение муниципального образования г. Нягань </a:t>
            </a:r>
          </a:p>
          <a:p>
            <a:pPr algn="ctr">
              <a:buNone/>
            </a:pPr>
            <a:r>
              <a:rPr lang="ru-RU" dirty="0" smtClean="0"/>
              <a:t>«Детский сад № 10 «Дубравушка»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чермантиева\домашние животные\0024-024-Indjuk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6559" r="24824" b="25663"/>
          <a:stretch>
            <a:fillRect/>
          </a:stretch>
        </p:blipFill>
        <p:spPr bwMode="auto">
          <a:xfrm>
            <a:off x="714348" y="714356"/>
            <a:ext cx="2055723" cy="2357454"/>
          </a:xfrm>
          <a:prstGeom prst="rect">
            <a:avLst/>
          </a:prstGeom>
          <a:noFill/>
        </p:spPr>
      </p:pic>
      <p:pic>
        <p:nvPicPr>
          <p:cNvPr id="5" name="Picture 2" descr="C:\Users\admin\Desktop\чермантиева\домашние животные\0024-024-Indjuk.jpg"/>
          <p:cNvPicPr>
            <a:picLocks noChangeAspect="1" noChangeArrowheads="1"/>
          </p:cNvPicPr>
          <p:nvPr/>
        </p:nvPicPr>
        <p:blipFill>
          <a:blip r:embed="rId2"/>
          <a:srcRect l="26559" r="24824" b="25663"/>
          <a:stretch>
            <a:fillRect/>
          </a:stretch>
        </p:blipFill>
        <p:spPr bwMode="auto">
          <a:xfrm>
            <a:off x="6357950" y="785794"/>
            <a:ext cx="2055723" cy="2357454"/>
          </a:xfrm>
          <a:prstGeom prst="rect">
            <a:avLst/>
          </a:prstGeom>
          <a:noFill/>
        </p:spPr>
      </p:pic>
      <p:pic>
        <p:nvPicPr>
          <p:cNvPr id="1027" name="Picture 3" descr="C:\Users\admin\Desktop\чермантиева\картинки\0b2d3da91855b98acc7074da30004fa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2500306"/>
            <a:ext cx="2728513" cy="26193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dmin\Desktop\чермантиева\домашние животные\0014-015-Kurits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642918"/>
            <a:ext cx="1857388" cy="2312434"/>
          </a:xfrm>
          <a:prstGeom prst="rect">
            <a:avLst/>
          </a:prstGeom>
          <a:noFill/>
        </p:spPr>
      </p:pic>
      <p:pic>
        <p:nvPicPr>
          <p:cNvPr id="5" name="Picture 2" descr="C:\Users\admin\Desktop\чермантиева\домашние животные\0014-015-Kurits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76848" y="714356"/>
            <a:ext cx="1836169" cy="2286016"/>
          </a:xfrm>
          <a:prstGeom prst="rect">
            <a:avLst/>
          </a:prstGeom>
          <a:noFill/>
        </p:spPr>
      </p:pic>
      <p:pic>
        <p:nvPicPr>
          <p:cNvPr id="2051" name="Picture 3" descr="C:\Users\admin\Desktop\чермантиева\картинки\1je-600x6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2786058"/>
            <a:ext cx="2500310" cy="25003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5" name="Picture 3" descr="C:\Users\admin\Desktop\чермантиева\домашние животные\slide0014_image01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714356"/>
            <a:ext cx="2096146" cy="2928958"/>
          </a:xfrm>
          <a:prstGeom prst="rect">
            <a:avLst/>
          </a:prstGeom>
          <a:noFill/>
        </p:spPr>
      </p:pic>
      <p:pic>
        <p:nvPicPr>
          <p:cNvPr id="8" name="Picture 3" descr="C:\Users\admin\Desktop\чермантиева\домашние животные\slide0014_image0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785794"/>
            <a:ext cx="2096146" cy="2928958"/>
          </a:xfrm>
          <a:prstGeom prst="rect">
            <a:avLst/>
          </a:prstGeom>
          <a:noFill/>
        </p:spPr>
      </p:pic>
      <p:pic>
        <p:nvPicPr>
          <p:cNvPr id="3076" name="Picture 4" descr="C:\Users\admin\Desktop\чермантиева\картинки\0a2fae799e240bf60a827a98a8b6777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2214554"/>
            <a:ext cx="2266952" cy="27900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admin\Desktop\чермантиева\домашние животные\slide0027_image02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54800" y="714357"/>
            <a:ext cx="2313231" cy="2428892"/>
          </a:xfrm>
          <a:prstGeom prst="rect">
            <a:avLst/>
          </a:prstGeom>
          <a:noFill/>
        </p:spPr>
      </p:pic>
      <p:pic>
        <p:nvPicPr>
          <p:cNvPr id="5" name="Picture 2" descr="C:\Users\admin\Desktop\чермантиева\домашние животные\slide0027_image0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785795"/>
            <a:ext cx="2339303" cy="2456268"/>
          </a:xfrm>
          <a:prstGeom prst="rect">
            <a:avLst/>
          </a:prstGeom>
          <a:noFill/>
        </p:spPr>
      </p:pic>
      <p:pic>
        <p:nvPicPr>
          <p:cNvPr id="4099" name="Picture 3" descr="C:\Users\admin\Desktop\чермантиева\картинки\0_7228d_209727c1_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3571876"/>
            <a:ext cx="2643206" cy="20252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admin\Desktop\чермантиева\картинки\Kaczka_krzyzowka_samica[1]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714356"/>
            <a:ext cx="2546289" cy="2428892"/>
          </a:xfrm>
          <a:prstGeom prst="rect">
            <a:avLst/>
          </a:prstGeom>
          <a:noFill/>
        </p:spPr>
      </p:pic>
      <p:pic>
        <p:nvPicPr>
          <p:cNvPr id="5123" name="Picture 3" descr="C:\Users\admin\Desktop\чермантиева\картинки\Kaczka_krzyzowka_samica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785794"/>
            <a:ext cx="2321595" cy="2214558"/>
          </a:xfrm>
          <a:prstGeom prst="rect">
            <a:avLst/>
          </a:prstGeom>
          <a:noFill/>
        </p:spPr>
      </p:pic>
      <p:pic>
        <p:nvPicPr>
          <p:cNvPr id="5124" name="Picture 4" descr="C:\Users\admin\Desktop\чермантиева\картинки\0-962923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3357562"/>
            <a:ext cx="2805666" cy="24812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admin\Pictures\51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642918"/>
            <a:ext cx="3191708" cy="2503496"/>
          </a:xfrm>
          <a:prstGeom prst="rect">
            <a:avLst/>
          </a:prstGeom>
          <a:noFill/>
        </p:spPr>
      </p:pic>
      <p:pic>
        <p:nvPicPr>
          <p:cNvPr id="6" name="Picture 2" descr="C:\Users\admin\Pictures\5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714356"/>
            <a:ext cx="3191708" cy="2503496"/>
          </a:xfrm>
          <a:prstGeom prst="rect">
            <a:avLst/>
          </a:prstGeom>
          <a:noFill/>
        </p:spPr>
      </p:pic>
      <p:pic>
        <p:nvPicPr>
          <p:cNvPr id="6148" name="Picture 4" descr="C:\Users\admin\Desktop\чермантиева\картинки\0_31459_bf345523_XL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3357562"/>
            <a:ext cx="2581268" cy="25332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1" name="Picture 3" descr="C:\Users\admin\Pictures\283243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928670"/>
            <a:ext cx="2092648" cy="2146306"/>
          </a:xfrm>
          <a:prstGeom prst="rect">
            <a:avLst/>
          </a:prstGeom>
          <a:noFill/>
        </p:spPr>
      </p:pic>
      <p:pic>
        <p:nvPicPr>
          <p:cNvPr id="7" name="Picture 3" descr="C:\Users\admin\Pictures\28324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857232"/>
            <a:ext cx="2092648" cy="2146306"/>
          </a:xfrm>
          <a:prstGeom prst="rect">
            <a:avLst/>
          </a:prstGeom>
          <a:noFill/>
        </p:spPr>
      </p:pic>
      <p:pic>
        <p:nvPicPr>
          <p:cNvPr id="7172" name="Picture 4" descr="C:\Users\admin\Desktop\чермантиева\картинки\0_78f21_b0dd59a6_XL.jpg"/>
          <p:cNvPicPr>
            <a:picLocks noChangeAspect="1" noChangeArrowheads="1"/>
          </p:cNvPicPr>
          <p:nvPr/>
        </p:nvPicPr>
        <p:blipFill>
          <a:blip r:embed="rId3"/>
          <a:srcRect l="17187" t="16549" r="14844" b="11267"/>
          <a:stretch>
            <a:fillRect/>
          </a:stretch>
        </p:blipFill>
        <p:spPr bwMode="auto">
          <a:xfrm>
            <a:off x="2500298" y="3286124"/>
            <a:ext cx="3500462" cy="24744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Конец </a:t>
            </a:r>
            <a:endParaRPr lang="ru-RU" dirty="0"/>
          </a:p>
        </p:txBody>
      </p:sp>
      <p:pic>
        <p:nvPicPr>
          <p:cNvPr id="1026" name="Picture 2" descr="C:\Users\admin\Pictures\depositphotos_63517813-stock-illustration-cute-children-cartoon-waving-hand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928670"/>
            <a:ext cx="5407734" cy="4187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23</TotalTime>
  <Words>29</Words>
  <PresentationFormat>Экран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Домашние птицы Третий лишний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Конец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Домашние птицы третий лишний</dc:title>
  <dc:creator>admin</dc:creator>
  <cp:lastModifiedBy>admin</cp:lastModifiedBy>
  <cp:revision>5</cp:revision>
  <dcterms:created xsi:type="dcterms:W3CDTF">2018-11-16T04:57:54Z</dcterms:created>
  <dcterms:modified xsi:type="dcterms:W3CDTF">2019-01-08T17:46:21Z</dcterms:modified>
</cp:coreProperties>
</file>