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785926"/>
            <a:ext cx="6929486" cy="2357454"/>
          </a:xfrm>
        </p:spPr>
        <p:txBody>
          <a:bodyPr/>
          <a:lstStyle/>
          <a:p>
            <a:r>
              <a:rPr lang="ru-RU" dirty="0" smtClean="0"/>
              <a:t>домашние </a:t>
            </a:r>
            <a:r>
              <a:rPr lang="ru-RU" dirty="0" smtClean="0"/>
              <a:t>животные Третий </a:t>
            </a:r>
            <a:r>
              <a:rPr lang="ru-RU" dirty="0" smtClean="0"/>
              <a:t>лишний.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5728"/>
            <a:ext cx="8001056" cy="1101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«Детский сад № 10 «Дубравушка»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41433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/>
              <a:t>Выполнила:</a:t>
            </a:r>
            <a:br>
              <a:rPr lang="ru-RU" dirty="0" smtClean="0"/>
            </a:br>
            <a:r>
              <a:rPr lang="ru-RU" dirty="0" smtClean="0"/>
              <a:t>		Чермантиева Т.А.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400" dirty="0" smtClean="0"/>
              <a:t>Нягань 2018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чермантиева\картинки\836284_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71546"/>
            <a:ext cx="2727929" cy="2125659"/>
          </a:xfrm>
          <a:prstGeom prst="rect">
            <a:avLst/>
          </a:prstGeom>
          <a:noFill/>
        </p:spPr>
      </p:pic>
      <p:pic>
        <p:nvPicPr>
          <p:cNvPr id="8195" name="Picture 3" descr="C:\Users\admin\Desktop\чермантиева\домашние животные\68.jpg"/>
          <p:cNvPicPr>
            <a:picLocks noChangeAspect="1" noChangeArrowheads="1"/>
          </p:cNvPicPr>
          <p:nvPr/>
        </p:nvPicPr>
        <p:blipFill>
          <a:blip r:embed="rId3"/>
          <a:srcRect t="14893" b="34042"/>
          <a:stretch>
            <a:fillRect/>
          </a:stretch>
        </p:blipFill>
        <p:spPr bwMode="auto">
          <a:xfrm>
            <a:off x="642910" y="571479"/>
            <a:ext cx="3714776" cy="2677335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68.jpg"/>
          <p:cNvPicPr>
            <a:picLocks noChangeAspect="1" noChangeArrowheads="1"/>
          </p:cNvPicPr>
          <p:nvPr/>
        </p:nvPicPr>
        <p:blipFill>
          <a:blip r:embed="rId3"/>
          <a:srcRect t="14893" b="34042"/>
          <a:stretch>
            <a:fillRect/>
          </a:stretch>
        </p:blipFill>
        <p:spPr bwMode="auto">
          <a:xfrm>
            <a:off x="2714612" y="3929066"/>
            <a:ext cx="3714776" cy="2677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2043098" cy="3241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gazeta-chi.ru/uploads/entries/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4559301" cy="3693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чермантиева\картинки\580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86190"/>
            <a:ext cx="2614618" cy="2490424"/>
          </a:xfrm>
          <a:prstGeom prst="rect">
            <a:avLst/>
          </a:prstGeom>
          <a:noFill/>
        </p:spPr>
      </p:pic>
      <p:pic>
        <p:nvPicPr>
          <p:cNvPr id="1027" name="Picture 3" descr="C:\Users\admin\Desktop\чермантиева\домашние животные\6cd7217225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2956743" cy="2314575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6cd7217225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14620"/>
            <a:ext cx="2956743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чермантиева\картинки\255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60"/>
            <a:ext cx="2084589" cy="2840039"/>
          </a:xfrm>
          <a:prstGeom prst="rect">
            <a:avLst/>
          </a:prstGeom>
          <a:noFill/>
        </p:spPr>
      </p:pic>
      <p:pic>
        <p:nvPicPr>
          <p:cNvPr id="2051" name="Picture 3" descr="C:\Users\admin\Desktop\чермантиева\домашние животные\0015-015-Ovtsa.jpg"/>
          <p:cNvPicPr>
            <a:picLocks noChangeAspect="1" noChangeArrowheads="1"/>
          </p:cNvPicPr>
          <p:nvPr/>
        </p:nvPicPr>
        <p:blipFill>
          <a:blip r:embed="rId3"/>
          <a:srcRect l="25000" r="23958" b="34722"/>
          <a:stretch>
            <a:fillRect/>
          </a:stretch>
        </p:blipFill>
        <p:spPr bwMode="auto">
          <a:xfrm>
            <a:off x="4429124" y="642918"/>
            <a:ext cx="2383287" cy="2285998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0015-015-Ovtsa.jpg"/>
          <p:cNvPicPr>
            <a:picLocks noChangeAspect="1" noChangeArrowheads="1"/>
          </p:cNvPicPr>
          <p:nvPr/>
        </p:nvPicPr>
        <p:blipFill>
          <a:blip r:embed="rId3"/>
          <a:srcRect l="25000" r="23958" b="34722"/>
          <a:stretch>
            <a:fillRect/>
          </a:stretch>
        </p:blipFill>
        <p:spPr bwMode="auto">
          <a:xfrm>
            <a:off x="4286248" y="3714752"/>
            <a:ext cx="2383287" cy="2285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чермантиева\картинки\100075a_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571480"/>
            <a:ext cx="2117701" cy="2710657"/>
          </a:xfrm>
          <a:prstGeom prst="rect">
            <a:avLst/>
          </a:prstGeom>
          <a:noFill/>
        </p:spPr>
      </p:pic>
      <p:pic>
        <p:nvPicPr>
          <p:cNvPr id="3075" name="Picture 3" descr="C:\Users\admin\Desktop\чермантиева\домашние животные\korov.jpg"/>
          <p:cNvPicPr>
            <a:picLocks noChangeAspect="1" noChangeArrowheads="1"/>
          </p:cNvPicPr>
          <p:nvPr/>
        </p:nvPicPr>
        <p:blipFill>
          <a:blip r:embed="rId3"/>
          <a:srcRect b="29911"/>
          <a:stretch>
            <a:fillRect/>
          </a:stretch>
        </p:blipFill>
        <p:spPr bwMode="auto">
          <a:xfrm>
            <a:off x="1500166" y="3214686"/>
            <a:ext cx="3009900" cy="2990856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korov.jpg"/>
          <p:cNvPicPr>
            <a:picLocks noChangeAspect="1" noChangeArrowheads="1"/>
          </p:cNvPicPr>
          <p:nvPr/>
        </p:nvPicPr>
        <p:blipFill>
          <a:blip r:embed="rId3"/>
          <a:srcRect b="29911"/>
          <a:stretch>
            <a:fillRect/>
          </a:stretch>
        </p:blipFill>
        <p:spPr bwMode="auto">
          <a:xfrm>
            <a:off x="428596" y="0"/>
            <a:ext cx="3009900" cy="2990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чермантиева\картинки\49035a7235e02e9b260f43bb93d5b86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000240"/>
            <a:ext cx="3595696" cy="2416308"/>
          </a:xfrm>
          <a:prstGeom prst="rect">
            <a:avLst/>
          </a:prstGeom>
          <a:noFill/>
        </p:spPr>
      </p:pic>
      <p:pic>
        <p:nvPicPr>
          <p:cNvPr id="4100" name="Picture 4" descr="C:\Users\admin\Desktop\чермантиева\домашние животные\slide0003_image006.jpg"/>
          <p:cNvPicPr>
            <a:picLocks noChangeAspect="1" noChangeArrowheads="1"/>
          </p:cNvPicPr>
          <p:nvPr/>
        </p:nvPicPr>
        <p:blipFill>
          <a:blip r:embed="rId3"/>
          <a:srcRect l="9859" t="17982" r="14084" b="11889"/>
          <a:stretch>
            <a:fillRect/>
          </a:stretch>
        </p:blipFill>
        <p:spPr bwMode="auto">
          <a:xfrm>
            <a:off x="642910" y="500042"/>
            <a:ext cx="3214710" cy="2321734"/>
          </a:xfrm>
          <a:prstGeom prst="rect">
            <a:avLst/>
          </a:prstGeom>
          <a:noFill/>
        </p:spPr>
      </p:pic>
      <p:pic>
        <p:nvPicPr>
          <p:cNvPr id="7" name="Picture 4" descr="C:\Users\admin\Desktop\чермантиева\домашние животные\slide0003_image006.jpg"/>
          <p:cNvPicPr>
            <a:picLocks noChangeAspect="1" noChangeArrowheads="1"/>
          </p:cNvPicPr>
          <p:nvPr/>
        </p:nvPicPr>
        <p:blipFill>
          <a:blip r:embed="rId3"/>
          <a:srcRect l="9859" t="17982" r="14084" b="11889"/>
          <a:stretch>
            <a:fillRect/>
          </a:stretch>
        </p:blipFill>
        <p:spPr bwMode="auto">
          <a:xfrm>
            <a:off x="1214414" y="3786190"/>
            <a:ext cx="3214710" cy="2321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чермантиева\картинки\163472_p1_012282220202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876"/>
            <a:ext cx="1976323" cy="2165833"/>
          </a:xfrm>
          <a:prstGeom prst="rect">
            <a:avLst/>
          </a:prstGeom>
          <a:noFill/>
        </p:spPr>
      </p:pic>
      <p:pic>
        <p:nvPicPr>
          <p:cNvPr id="5123" name="Picture 3" descr="C:\Users\admin\Desktop\чермантиева\домашние животные\73561399_4156273_os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2682531" cy="2757484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73561399_4156273_os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1876"/>
            <a:ext cx="2682531" cy="2757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чермантиева\картинки\369236a57b5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143116"/>
            <a:ext cx="2326608" cy="1749609"/>
          </a:xfrm>
          <a:prstGeom prst="rect">
            <a:avLst/>
          </a:prstGeom>
          <a:noFill/>
        </p:spPr>
      </p:pic>
      <p:pic>
        <p:nvPicPr>
          <p:cNvPr id="6147" name="Picture 3" descr="C:\Users\admin\Desktop\чермантиева\домашние животные\8648cfbbd1e0d7c941a362e935ae20ba_h.jpg"/>
          <p:cNvPicPr>
            <a:picLocks noChangeAspect="1" noChangeArrowheads="1"/>
          </p:cNvPicPr>
          <p:nvPr/>
        </p:nvPicPr>
        <p:blipFill>
          <a:blip r:embed="rId3"/>
          <a:srcRect t="4166" b="29167"/>
          <a:stretch>
            <a:fillRect/>
          </a:stretch>
        </p:blipFill>
        <p:spPr bwMode="auto">
          <a:xfrm>
            <a:off x="1071538" y="428604"/>
            <a:ext cx="2566061" cy="2428892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8648cfbbd1e0d7c941a362e935ae20ba_h.jpg"/>
          <p:cNvPicPr>
            <a:picLocks noChangeAspect="1" noChangeArrowheads="1"/>
          </p:cNvPicPr>
          <p:nvPr/>
        </p:nvPicPr>
        <p:blipFill>
          <a:blip r:embed="rId3"/>
          <a:srcRect t="4166" b="29167"/>
          <a:stretch>
            <a:fillRect/>
          </a:stretch>
        </p:blipFill>
        <p:spPr bwMode="auto">
          <a:xfrm>
            <a:off x="4857752" y="3786190"/>
            <a:ext cx="2566061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чермантиева\картинки\6608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071810"/>
            <a:ext cx="1474332" cy="3125791"/>
          </a:xfrm>
          <a:prstGeom prst="rect">
            <a:avLst/>
          </a:prstGeom>
          <a:noFill/>
        </p:spPr>
      </p:pic>
      <p:pic>
        <p:nvPicPr>
          <p:cNvPr id="7171" name="Picture 3" descr="C:\Users\admin\Desktop\чермантиева\домашние животные\0_86118_539e548c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3693832" cy="2438398"/>
          </a:xfrm>
          <a:prstGeom prst="rect">
            <a:avLst/>
          </a:prstGeom>
          <a:noFill/>
        </p:spPr>
      </p:pic>
      <p:pic>
        <p:nvPicPr>
          <p:cNvPr id="6" name="Picture 3" descr="C:\Users\admin\Desktop\чермантиева\домашние животные\0_86118_539e548c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571876"/>
            <a:ext cx="3693832" cy="2438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чермантиева\картинки\88863241_1755_16331931_zNjExZjgz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643314"/>
            <a:ext cx="1928826" cy="2769920"/>
          </a:xfrm>
          <a:prstGeom prst="rect">
            <a:avLst/>
          </a:prstGeom>
          <a:noFill/>
        </p:spPr>
      </p:pic>
      <p:pic>
        <p:nvPicPr>
          <p:cNvPr id="9219" name="Picture 3" descr="C:\Users\admin\Desktop\чермантиева\домашние животные\48d39e5ac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3071834" cy="2836929"/>
          </a:xfrm>
          <a:prstGeom prst="rect">
            <a:avLst/>
          </a:prstGeom>
          <a:noFill/>
        </p:spPr>
      </p:pic>
      <p:pic>
        <p:nvPicPr>
          <p:cNvPr id="9220" name="Picture 4" descr="C:\Users\admin\Desktop\чермантиева\домашние животные\48d39e5ac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29000"/>
            <a:ext cx="3087239" cy="2851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26</Words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домашние животные Третий лишний.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Конец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Третий лишний  домашние животные</dc:title>
  <dc:creator>admin</dc:creator>
  <cp:lastModifiedBy>admin</cp:lastModifiedBy>
  <cp:revision>7</cp:revision>
  <dcterms:created xsi:type="dcterms:W3CDTF">2018-11-16T03:50:09Z</dcterms:created>
  <dcterms:modified xsi:type="dcterms:W3CDTF">2019-01-07T14:17:27Z</dcterms:modified>
</cp:coreProperties>
</file>